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8e2669f39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1d7da87d44922"/>
  </p:sldMasterIdLst>
  <p:sldIdLst>
    <p:sldId xmlns:r="http://schemas.openxmlformats.org/officeDocument/2006/relationships" id="256" r:id="Rdbbe8fdb63d04084"/>
    <p:sldId xmlns:r="http://schemas.openxmlformats.org/officeDocument/2006/relationships" id="257" r:id="Rb82464155a114d0c"/>
    <p:sldId xmlns:r="http://schemas.openxmlformats.org/officeDocument/2006/relationships" id="258" r:id="R70084ae3e85945e4"/>
    <p:sldId xmlns:r="http://schemas.openxmlformats.org/officeDocument/2006/relationships" id="259" r:id="Rcb6ec86443274065"/>
    <p:sldId xmlns:r="http://schemas.openxmlformats.org/officeDocument/2006/relationships" id="260" r:id="R10d3bcce02f14777"/>
    <p:sldId xmlns:r="http://schemas.openxmlformats.org/officeDocument/2006/relationships" id="261" r:id="R3f1653746221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1d7da87d44922" /><Relationship Type="http://schemas.openxmlformats.org/officeDocument/2006/relationships/slide" Target="/ppt/slides/slide1.xml" Id="Rdbbe8fdb63d04084" /><Relationship Type="http://schemas.openxmlformats.org/officeDocument/2006/relationships/slide" Target="/ppt/slides/slide2.xml" Id="Rb82464155a114d0c" /><Relationship Type="http://schemas.openxmlformats.org/officeDocument/2006/relationships/slide" Target="/ppt/slides/slide3.xml" Id="R70084ae3e85945e4" /><Relationship Type="http://schemas.openxmlformats.org/officeDocument/2006/relationships/slide" Target="/ppt/slides/slide4.xml" Id="Rcb6ec86443274065" /><Relationship Type="http://schemas.openxmlformats.org/officeDocument/2006/relationships/slide" Target="/ppt/slides/slide5.xml" Id="R10d3bcce02f14777" /><Relationship Type="http://schemas.openxmlformats.org/officeDocument/2006/relationships/slide" Target="/ppt/slides/slide6.xml" Id="R3f1653746221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cc8737014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cb835896f441a" /><Relationship Type="http://schemas.openxmlformats.org/officeDocument/2006/relationships/theme" Target="/ppt/slideMasters/theme/theme1.xml" Id="Rbf542330a8f4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cb835896f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5c451b7a9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c7ac6947d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15667f5a9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df1d260ed48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67db583f4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07a4e841e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GJONE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GJONE REGNSKAP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910 204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Haslebakken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knut@gjoneregnskap.no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www.gjoneregnskap.no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995 709 333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GJONE REGNSKAP</a:t>
            </a:r>
          </a:p>
        </p:txBody>
      </p:sp>
    </p:spTree>
  </p:cSld>
  <p:clrMapOvr>
    <a:masterClrMapping xmlns:a="http://schemas.openxmlformats.org/drawingml/2006/main"/>
  </p:clrMapOvr>
</p:sld>
</file>