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8dc129e0804b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975bc8930145e1"/>
  </p:sldMasterIdLst>
  <p:sldIdLst>
    <p:sldId xmlns:r="http://schemas.openxmlformats.org/officeDocument/2006/relationships" id="256" r:id="R55abd687b3ed447e"/>
    <p:sldId xmlns:r="http://schemas.openxmlformats.org/officeDocument/2006/relationships" id="257" r:id="Re64bb949b49e4afb"/>
    <p:sldId xmlns:r="http://schemas.openxmlformats.org/officeDocument/2006/relationships" id="258" r:id="R6a5725a422824a1d"/>
    <p:sldId xmlns:r="http://schemas.openxmlformats.org/officeDocument/2006/relationships" id="259" r:id="R0a001a331c0d4db1"/>
    <p:sldId xmlns:r="http://schemas.openxmlformats.org/officeDocument/2006/relationships" id="260" r:id="Rc50e36988c6b42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75bc8930145e1" /><Relationship Type="http://schemas.openxmlformats.org/officeDocument/2006/relationships/slide" Target="/ppt/slides/slide1.xml" Id="R55abd687b3ed447e" /><Relationship Type="http://schemas.openxmlformats.org/officeDocument/2006/relationships/slide" Target="/ppt/slides/slide2.xml" Id="Re64bb949b49e4afb" /><Relationship Type="http://schemas.openxmlformats.org/officeDocument/2006/relationships/slide" Target="/ppt/slides/slide3.xml" Id="R6a5725a422824a1d" /><Relationship Type="http://schemas.openxmlformats.org/officeDocument/2006/relationships/slide" Target="/ppt/slides/slide4.xml" Id="R0a001a331c0d4db1" /><Relationship Type="http://schemas.openxmlformats.org/officeDocument/2006/relationships/slide" Target="/ppt/slides/slide5.xml" Id="Rc50e36988c6b42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dc15882e6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c2eb8d15b4b8a" /><Relationship Type="http://schemas.openxmlformats.org/officeDocument/2006/relationships/theme" Target="/ppt/slideMasters/theme/theme1.xml" Id="Rbb2393d26c1e42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3c2eb8d15b4b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3d6debca046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a956ede614e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88edd5717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ad4fd773245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df9c228074e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CRIAB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CRIAB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995 706 628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CRIAB AS</a:t>
            </a:r>
          </a:p>
        </p:txBody>
      </p:sp>
    </p:spTree>
  </p:cSld>
  <p:clrMapOvr>
    <a:masterClrMapping xmlns:a="http://schemas.openxmlformats.org/drawingml/2006/main"/>
  </p:clrMapOvr>
</p:sld>
</file>