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bef00d85744e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aa6fae21a449f1"/>
  </p:sldMasterIdLst>
  <p:sldIdLst>
    <p:sldId xmlns:r="http://schemas.openxmlformats.org/officeDocument/2006/relationships" id="256" r:id="R834faa2efac34b00"/>
    <p:sldId xmlns:r="http://schemas.openxmlformats.org/officeDocument/2006/relationships" id="257" r:id="R0ca3a1b98cc74f7f"/>
    <p:sldId xmlns:r="http://schemas.openxmlformats.org/officeDocument/2006/relationships" id="258" r:id="R8521bef09af840c4"/>
    <p:sldId xmlns:r="http://schemas.openxmlformats.org/officeDocument/2006/relationships" id="259" r:id="R210617fb3d1443bb"/>
    <p:sldId xmlns:r="http://schemas.openxmlformats.org/officeDocument/2006/relationships" id="260" r:id="R5fe10022f99f461d"/>
    <p:sldId xmlns:r="http://schemas.openxmlformats.org/officeDocument/2006/relationships" id="261" r:id="R012792a976444983"/>
    <p:sldId xmlns:r="http://schemas.openxmlformats.org/officeDocument/2006/relationships" id="262" r:id="R863142d232b848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aa6fae21a449f1" /><Relationship Type="http://schemas.openxmlformats.org/officeDocument/2006/relationships/slide" Target="/ppt/slides/slide1.xml" Id="R834faa2efac34b00" /><Relationship Type="http://schemas.openxmlformats.org/officeDocument/2006/relationships/slide" Target="/ppt/slides/slide2.xml" Id="R0ca3a1b98cc74f7f" /><Relationship Type="http://schemas.openxmlformats.org/officeDocument/2006/relationships/slide" Target="/ppt/slides/slide3.xml" Id="R8521bef09af840c4" /><Relationship Type="http://schemas.openxmlformats.org/officeDocument/2006/relationships/slide" Target="/ppt/slides/slide4.xml" Id="R210617fb3d1443bb" /><Relationship Type="http://schemas.openxmlformats.org/officeDocument/2006/relationships/slide" Target="/ppt/slides/slide5.xml" Id="R5fe10022f99f461d" /><Relationship Type="http://schemas.openxmlformats.org/officeDocument/2006/relationships/slide" Target="/ppt/slides/slide6.xml" Id="R012792a976444983" /><Relationship Type="http://schemas.openxmlformats.org/officeDocument/2006/relationships/slide" Target="/ppt/slides/slide7.xml" Id="R863142d232b848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2c869eeaf4b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8b4739e7943c2" /><Relationship Type="http://schemas.openxmlformats.org/officeDocument/2006/relationships/theme" Target="/ppt/slideMasters/theme/theme1.xml" Id="Re0822562888941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e8b4739e7943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628f80ad74b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dea83ddde4d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676ba63874b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9f1163fa846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5a41396c94c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618d062304c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dde58306b44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TAKSTGRUPPEN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TAKSTGRUPPEN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91 123 126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5 620 885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4 622 534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6 530 057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30 963 111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SOLHAUG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KONTRAST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Lenagata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havard@solhaugtakst.no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995 705 400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TAKSTGRUPPEN AS</a:t>
            </a:r>
          </a:p>
        </p:txBody>
      </p:sp>
    </p:spTree>
  </p:cSld>
  <p:clrMapOvr>
    <a:masterClrMapping xmlns:a="http://schemas.openxmlformats.org/drawingml/2006/main"/>
  </p:clrMapOvr>
</p:sld>
</file>