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bbb9d4c44fd4ec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4a88e70aa514356"/>
  </p:sldMasterIdLst>
  <p:sldIdLst>
    <p:sldId xmlns:r="http://schemas.openxmlformats.org/officeDocument/2006/relationships" id="256" r:id="Ra314cd8f632f414a"/>
    <p:sldId xmlns:r="http://schemas.openxmlformats.org/officeDocument/2006/relationships" id="257" r:id="Rc64e7aa75a804200"/>
    <p:sldId xmlns:r="http://schemas.openxmlformats.org/officeDocument/2006/relationships" id="258" r:id="R51ba132b9ee64c94"/>
    <p:sldId xmlns:r="http://schemas.openxmlformats.org/officeDocument/2006/relationships" id="259" r:id="R70017e43babd4216"/>
    <p:sldId xmlns:r="http://schemas.openxmlformats.org/officeDocument/2006/relationships" id="260" r:id="R319f1e9d00474b64"/>
    <p:sldId xmlns:r="http://schemas.openxmlformats.org/officeDocument/2006/relationships" id="261" r:id="R3943ebcd4758425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4a88e70aa514356" /><Relationship Type="http://schemas.openxmlformats.org/officeDocument/2006/relationships/slide" Target="/ppt/slides/slide1.xml" Id="Ra314cd8f632f414a" /><Relationship Type="http://schemas.openxmlformats.org/officeDocument/2006/relationships/slide" Target="/ppt/slides/slide2.xml" Id="Rc64e7aa75a804200" /><Relationship Type="http://schemas.openxmlformats.org/officeDocument/2006/relationships/slide" Target="/ppt/slides/slide3.xml" Id="R51ba132b9ee64c94" /><Relationship Type="http://schemas.openxmlformats.org/officeDocument/2006/relationships/slide" Target="/ppt/slides/slide4.xml" Id="R70017e43babd4216" /><Relationship Type="http://schemas.openxmlformats.org/officeDocument/2006/relationships/slide" Target="/ppt/slides/slide5.xml" Id="R319f1e9d00474b64" /><Relationship Type="http://schemas.openxmlformats.org/officeDocument/2006/relationships/slide" Target="/ppt/slides/slide6.xml" Id="R3943ebcd4758425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72605e6dec7460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b1fdd7e44e4a0b" /><Relationship Type="http://schemas.openxmlformats.org/officeDocument/2006/relationships/theme" Target="/ppt/slideMasters/theme/theme1.xml" Id="R6370b78fa5fd49c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ab1fdd7e44e4a0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a36f41376449e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0fce6ef0ba4c8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ad3b19a08644d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aec2e00f3b492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2bf4e79134496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ac930fb7a04d7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RAVI RÅDGIVNING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RAVI RÅDGIVNING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RAVI RÅDGIVNING AS ble etablert [år] og holder til i Nærbø.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RAVI RÅDGIVNING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RAVI RÅDGIVNING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RAVI RÅDGIVNING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IVAR VIGRE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RAVI RÅDGIVNING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Alvaliå 24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4365 Nærbø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ravi@lyse.net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995 705 044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RAVI RÅDGIVNING AS</a:t>
            </a:r>
          </a:p>
        </p:txBody>
      </p:sp>
    </p:spTree>
  </p:cSld>
  <p:clrMapOvr>
    <a:masterClrMapping xmlns:a="http://schemas.openxmlformats.org/drawingml/2006/main"/>
  </p:clrMapOvr>
</p:sld>
</file>