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d27d1917f46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3b7aaab48a4791"/>
  </p:sldMasterIdLst>
  <p:sldIdLst>
    <p:sldId xmlns:r="http://schemas.openxmlformats.org/officeDocument/2006/relationships" id="256" r:id="Rd2e4c564870d4a97"/>
    <p:sldId xmlns:r="http://schemas.openxmlformats.org/officeDocument/2006/relationships" id="257" r:id="Redc0d93c70d744da"/>
    <p:sldId xmlns:r="http://schemas.openxmlformats.org/officeDocument/2006/relationships" id="258" r:id="R8818bf1c3c094d96"/>
    <p:sldId xmlns:r="http://schemas.openxmlformats.org/officeDocument/2006/relationships" id="259" r:id="R7cd30475408642fa"/>
    <p:sldId xmlns:r="http://schemas.openxmlformats.org/officeDocument/2006/relationships" id="260" r:id="R2ec840caf38b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b7aaab48a4791" /><Relationship Type="http://schemas.openxmlformats.org/officeDocument/2006/relationships/slide" Target="/ppt/slides/slide1.xml" Id="Rd2e4c564870d4a97" /><Relationship Type="http://schemas.openxmlformats.org/officeDocument/2006/relationships/slide" Target="/ppt/slides/slide2.xml" Id="Redc0d93c70d744da" /><Relationship Type="http://schemas.openxmlformats.org/officeDocument/2006/relationships/slide" Target="/ppt/slides/slide3.xml" Id="R8818bf1c3c094d96" /><Relationship Type="http://schemas.openxmlformats.org/officeDocument/2006/relationships/slide" Target="/ppt/slides/slide4.xml" Id="R7cd30475408642fa" /><Relationship Type="http://schemas.openxmlformats.org/officeDocument/2006/relationships/slide" Target="/ppt/slides/slide5.xml" Id="R2ec840caf38b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1ab9d459c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2725d7344c88" /><Relationship Type="http://schemas.openxmlformats.org/officeDocument/2006/relationships/theme" Target="/ppt/slideMasters/theme/theme1.xml" Id="Ra72d8de13be542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d72725d734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aeaa6bce4f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4fbfc6b80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4351cf6d449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f5c3aa6e2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636e3f70a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MATS ULDAL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ULDAL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ULDAL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ULDAL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ULDAL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ULDAL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995 704 765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ULDAL HOLDING AS</a:t>
            </a:r>
          </a:p>
        </p:txBody>
      </p:sp>
    </p:spTree>
  </p:cSld>
  <p:clrMapOvr>
    <a:masterClrMapping xmlns:a="http://schemas.openxmlformats.org/drawingml/2006/main"/>
  </p:clrMapOvr>
</p:sld>
</file>