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3d5938f89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f337def5e840ed"/>
  </p:sldMasterIdLst>
  <p:sldIdLst>
    <p:sldId xmlns:r="http://schemas.openxmlformats.org/officeDocument/2006/relationships" id="256" r:id="R0e1c043ce46c4fd9"/>
    <p:sldId xmlns:r="http://schemas.openxmlformats.org/officeDocument/2006/relationships" id="257" r:id="Rb0357add1c604be6"/>
    <p:sldId xmlns:r="http://schemas.openxmlformats.org/officeDocument/2006/relationships" id="258" r:id="Rcebb11a19b3f4b18"/>
    <p:sldId xmlns:r="http://schemas.openxmlformats.org/officeDocument/2006/relationships" id="259" r:id="R710eb0191c0b4de5"/>
    <p:sldId xmlns:r="http://schemas.openxmlformats.org/officeDocument/2006/relationships" id="260" r:id="Rfab1185c8e324a74"/>
    <p:sldId xmlns:r="http://schemas.openxmlformats.org/officeDocument/2006/relationships" id="261" r:id="Rc21e7000963a4766"/>
    <p:sldId xmlns:r="http://schemas.openxmlformats.org/officeDocument/2006/relationships" id="262" r:id="R25931756a769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337def5e840ed" /><Relationship Type="http://schemas.openxmlformats.org/officeDocument/2006/relationships/slide" Target="/ppt/slides/slide1.xml" Id="R0e1c043ce46c4fd9" /><Relationship Type="http://schemas.openxmlformats.org/officeDocument/2006/relationships/slide" Target="/ppt/slides/slide2.xml" Id="Rb0357add1c604be6" /><Relationship Type="http://schemas.openxmlformats.org/officeDocument/2006/relationships/slide" Target="/ppt/slides/slide3.xml" Id="Rcebb11a19b3f4b18" /><Relationship Type="http://schemas.openxmlformats.org/officeDocument/2006/relationships/slide" Target="/ppt/slides/slide4.xml" Id="R710eb0191c0b4de5" /><Relationship Type="http://schemas.openxmlformats.org/officeDocument/2006/relationships/slide" Target="/ppt/slides/slide5.xml" Id="Rfab1185c8e324a74" /><Relationship Type="http://schemas.openxmlformats.org/officeDocument/2006/relationships/slide" Target="/ppt/slides/slide6.xml" Id="Rc21e7000963a4766" /><Relationship Type="http://schemas.openxmlformats.org/officeDocument/2006/relationships/slide" Target="/ppt/slides/slide7.xml" Id="R25931756a769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8ff81dfeb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6f097769241e1" /><Relationship Type="http://schemas.openxmlformats.org/officeDocument/2006/relationships/theme" Target="/ppt/slideMasters/theme/theme1.xml" Id="R3ead173a52f6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6f0977692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988208a946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17f94762b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9eabd282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eb5951ba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5a21e0cd9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431ce91948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bc247b3b3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NØKKEL-FERDIG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NØKKEL-FERDIG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31 417 518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−10 280 222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−13 934 735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3 769 445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45 635 840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SAULIUS VARNAS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995 702 444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NØKKEL-FERDIG AS</a:t>
            </a:r>
          </a:p>
        </p:txBody>
      </p:sp>
    </p:spTree>
  </p:cSld>
  <p:clrMapOvr>
    <a:masterClrMapping xmlns:a="http://schemas.openxmlformats.org/drawingml/2006/main"/>
  </p:clrMapOvr>
</p:sld>
</file>