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c9449910684f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9f9f1f3af24abe"/>
  </p:sldMasterIdLst>
  <p:sldIdLst>
    <p:sldId xmlns:r="http://schemas.openxmlformats.org/officeDocument/2006/relationships" id="256" r:id="Ra2678f5301a4475e"/>
    <p:sldId xmlns:r="http://schemas.openxmlformats.org/officeDocument/2006/relationships" id="257" r:id="R2af9a033f7584b08"/>
    <p:sldId xmlns:r="http://schemas.openxmlformats.org/officeDocument/2006/relationships" id="258" r:id="Rc965e83cf51447ef"/>
    <p:sldId xmlns:r="http://schemas.openxmlformats.org/officeDocument/2006/relationships" id="259" r:id="R2b2c717f7c874318"/>
    <p:sldId xmlns:r="http://schemas.openxmlformats.org/officeDocument/2006/relationships" id="260" r:id="R557eec0276974829"/>
    <p:sldId xmlns:r="http://schemas.openxmlformats.org/officeDocument/2006/relationships" id="261" r:id="R4dbf2585b08043a8"/>
    <p:sldId xmlns:r="http://schemas.openxmlformats.org/officeDocument/2006/relationships" id="262" r:id="R171b42059f2d48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f9f1f3af24abe" /><Relationship Type="http://schemas.openxmlformats.org/officeDocument/2006/relationships/slide" Target="/ppt/slides/slide1.xml" Id="Ra2678f5301a4475e" /><Relationship Type="http://schemas.openxmlformats.org/officeDocument/2006/relationships/slide" Target="/ppt/slides/slide2.xml" Id="R2af9a033f7584b08" /><Relationship Type="http://schemas.openxmlformats.org/officeDocument/2006/relationships/slide" Target="/ppt/slides/slide3.xml" Id="Rc965e83cf51447ef" /><Relationship Type="http://schemas.openxmlformats.org/officeDocument/2006/relationships/slide" Target="/ppt/slides/slide4.xml" Id="R2b2c717f7c874318" /><Relationship Type="http://schemas.openxmlformats.org/officeDocument/2006/relationships/slide" Target="/ppt/slides/slide5.xml" Id="R557eec0276974829" /><Relationship Type="http://schemas.openxmlformats.org/officeDocument/2006/relationships/slide" Target="/ppt/slides/slide6.xml" Id="R4dbf2585b08043a8" /><Relationship Type="http://schemas.openxmlformats.org/officeDocument/2006/relationships/slide" Target="/ppt/slides/slide7.xml" Id="R171b42059f2d48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de1aabbe740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9ff2984ba4624" /><Relationship Type="http://schemas.openxmlformats.org/officeDocument/2006/relationships/theme" Target="/ppt/slideMasters/theme/theme1.xml" Id="R858dbd1383ea48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d9ff2984ba46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693262dd040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baba5654349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8e8289f404e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00266a89e48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8f0d50bfc47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30cdbeff94d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42248a5e949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OTHELA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OTHELA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OTHELA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OTHELA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OTHELA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OTHELA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3 575 130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3 769 035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OTHELA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OTHELA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Terje Helle, Sudmanns vei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terje.helle@gmail.com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995 698 218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OTHELA HOLDING AS</a:t>
            </a:r>
          </a:p>
        </p:txBody>
      </p:sp>
    </p:spTree>
  </p:cSld>
  <p:clrMapOvr>
    <a:masterClrMapping xmlns:a="http://schemas.openxmlformats.org/drawingml/2006/main"/>
  </p:clrMapOvr>
</p:sld>
</file>