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6198c21b9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8bab90030442f4"/>
  </p:sldMasterIdLst>
  <p:sldIdLst>
    <p:sldId xmlns:r="http://schemas.openxmlformats.org/officeDocument/2006/relationships" id="256" r:id="R1cb7c5dd6ea3465c"/>
    <p:sldId xmlns:r="http://schemas.openxmlformats.org/officeDocument/2006/relationships" id="257" r:id="Rca43a9164ef646da"/>
    <p:sldId xmlns:r="http://schemas.openxmlformats.org/officeDocument/2006/relationships" id="258" r:id="R7617d837b90d4f60"/>
    <p:sldId xmlns:r="http://schemas.openxmlformats.org/officeDocument/2006/relationships" id="259" r:id="R3cf46d94c6264106"/>
    <p:sldId xmlns:r="http://schemas.openxmlformats.org/officeDocument/2006/relationships" id="260" r:id="R47f5e61841454c6f"/>
    <p:sldId xmlns:r="http://schemas.openxmlformats.org/officeDocument/2006/relationships" id="261" r:id="R76ca2400740c4a8a"/>
    <p:sldId xmlns:r="http://schemas.openxmlformats.org/officeDocument/2006/relationships" id="262" r:id="R0441cc581f41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bab90030442f4" /><Relationship Type="http://schemas.openxmlformats.org/officeDocument/2006/relationships/slide" Target="/ppt/slides/slide1.xml" Id="R1cb7c5dd6ea3465c" /><Relationship Type="http://schemas.openxmlformats.org/officeDocument/2006/relationships/slide" Target="/ppt/slides/slide2.xml" Id="Rca43a9164ef646da" /><Relationship Type="http://schemas.openxmlformats.org/officeDocument/2006/relationships/slide" Target="/ppt/slides/slide3.xml" Id="R7617d837b90d4f60" /><Relationship Type="http://schemas.openxmlformats.org/officeDocument/2006/relationships/slide" Target="/ppt/slides/slide4.xml" Id="R3cf46d94c6264106" /><Relationship Type="http://schemas.openxmlformats.org/officeDocument/2006/relationships/slide" Target="/ppt/slides/slide5.xml" Id="R47f5e61841454c6f" /><Relationship Type="http://schemas.openxmlformats.org/officeDocument/2006/relationships/slide" Target="/ppt/slides/slide6.xml" Id="R76ca2400740c4a8a" /><Relationship Type="http://schemas.openxmlformats.org/officeDocument/2006/relationships/slide" Target="/ppt/slides/slide7.xml" Id="R0441cc581f41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fddcb700e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30e77cb54bac" /><Relationship Type="http://schemas.openxmlformats.org/officeDocument/2006/relationships/theme" Target="/ppt/slideMasters/theme/theme1.xml" Id="R38eef1312707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730e77cb54b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796e242144a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a7c0b444e4b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d52ce0a0d41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18fd5018348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2828d1e00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655f62f94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459854ff640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LØNNUM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LØNNUM EIENDOM AS ble etablert [år] og holder til i Malm.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1 518 308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520 656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−1 954 271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8 292 902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16 653 136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LØNNUM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7790 Malm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995 697 998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