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9ee28bdb1b4e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e8fc6a88ec479e"/>
  </p:sldMasterIdLst>
  <p:sldIdLst>
    <p:sldId xmlns:r="http://schemas.openxmlformats.org/officeDocument/2006/relationships" id="256" r:id="Rd6984567f86048a2"/>
    <p:sldId xmlns:r="http://schemas.openxmlformats.org/officeDocument/2006/relationships" id="257" r:id="R1d97d912c28049cb"/>
    <p:sldId xmlns:r="http://schemas.openxmlformats.org/officeDocument/2006/relationships" id="258" r:id="R57ee8fd2545145c5"/>
    <p:sldId xmlns:r="http://schemas.openxmlformats.org/officeDocument/2006/relationships" id="259" r:id="R97b87d7929744dc8"/>
    <p:sldId xmlns:r="http://schemas.openxmlformats.org/officeDocument/2006/relationships" id="260" r:id="Rdc918911dc294a8a"/>
    <p:sldId xmlns:r="http://schemas.openxmlformats.org/officeDocument/2006/relationships" id="261" r:id="R591ad3b6bbcf415e"/>
    <p:sldId xmlns:r="http://schemas.openxmlformats.org/officeDocument/2006/relationships" id="262" r:id="Ra280f671b4d542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e8fc6a88ec479e" /><Relationship Type="http://schemas.openxmlformats.org/officeDocument/2006/relationships/slide" Target="/ppt/slides/slide1.xml" Id="Rd6984567f86048a2" /><Relationship Type="http://schemas.openxmlformats.org/officeDocument/2006/relationships/slide" Target="/ppt/slides/slide2.xml" Id="R1d97d912c28049cb" /><Relationship Type="http://schemas.openxmlformats.org/officeDocument/2006/relationships/slide" Target="/ppt/slides/slide3.xml" Id="R57ee8fd2545145c5" /><Relationship Type="http://schemas.openxmlformats.org/officeDocument/2006/relationships/slide" Target="/ppt/slides/slide4.xml" Id="R97b87d7929744dc8" /><Relationship Type="http://schemas.openxmlformats.org/officeDocument/2006/relationships/slide" Target="/ppt/slides/slide5.xml" Id="Rdc918911dc294a8a" /><Relationship Type="http://schemas.openxmlformats.org/officeDocument/2006/relationships/slide" Target="/ppt/slides/slide6.xml" Id="R591ad3b6bbcf415e" /><Relationship Type="http://schemas.openxmlformats.org/officeDocument/2006/relationships/slide" Target="/ppt/slides/slide7.xml" Id="Ra280f671b4d542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2ad233122843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3d87d3069496e" /><Relationship Type="http://schemas.openxmlformats.org/officeDocument/2006/relationships/theme" Target="/ppt/slideMasters/theme/theme1.xml" Id="Re878f2ffed3547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83d87d306949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2c8c294844c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9481e61a34f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b31700cde4c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2886de5df40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5f111c4e640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442d133fb40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5761bc6af42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LØNNUM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LØNNUM EIENDOM AS ble etablert [år] og holder til i Malm.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16 033 223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1 644 863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10 959 118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21 556 101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LØNNUM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Handverksvegen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7790 Malm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995 697 998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