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2816ae9ba6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1b5a95dc44c4d"/>
  </p:sldMasterIdLst>
  <p:sldIdLst>
    <p:sldId xmlns:r="http://schemas.openxmlformats.org/officeDocument/2006/relationships" id="256" r:id="R1316059e37b44355"/>
    <p:sldId xmlns:r="http://schemas.openxmlformats.org/officeDocument/2006/relationships" id="257" r:id="R08268cc75aa44fc8"/>
    <p:sldId xmlns:r="http://schemas.openxmlformats.org/officeDocument/2006/relationships" id="258" r:id="R463807538fae4ab6"/>
    <p:sldId xmlns:r="http://schemas.openxmlformats.org/officeDocument/2006/relationships" id="259" r:id="Rb017a56bcf7b483e"/>
    <p:sldId xmlns:r="http://schemas.openxmlformats.org/officeDocument/2006/relationships" id="260" r:id="Rc40f5299157c4265"/>
    <p:sldId xmlns:r="http://schemas.openxmlformats.org/officeDocument/2006/relationships" id="261" r:id="Raf37c3d05ebf4562"/>
    <p:sldId xmlns:r="http://schemas.openxmlformats.org/officeDocument/2006/relationships" id="262" r:id="Rf5c075dbe351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1b5a95dc44c4d" /><Relationship Type="http://schemas.openxmlformats.org/officeDocument/2006/relationships/slide" Target="/ppt/slides/slide1.xml" Id="R1316059e37b44355" /><Relationship Type="http://schemas.openxmlformats.org/officeDocument/2006/relationships/slide" Target="/ppt/slides/slide2.xml" Id="R08268cc75aa44fc8" /><Relationship Type="http://schemas.openxmlformats.org/officeDocument/2006/relationships/slide" Target="/ppt/slides/slide3.xml" Id="R463807538fae4ab6" /><Relationship Type="http://schemas.openxmlformats.org/officeDocument/2006/relationships/slide" Target="/ppt/slides/slide4.xml" Id="Rb017a56bcf7b483e" /><Relationship Type="http://schemas.openxmlformats.org/officeDocument/2006/relationships/slide" Target="/ppt/slides/slide5.xml" Id="Rc40f5299157c4265" /><Relationship Type="http://schemas.openxmlformats.org/officeDocument/2006/relationships/slide" Target="/ppt/slides/slide6.xml" Id="Raf37c3d05ebf4562" /><Relationship Type="http://schemas.openxmlformats.org/officeDocument/2006/relationships/slide" Target="/ppt/slides/slide7.xml" Id="Rf5c075dbe351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3db9a575c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4390b8574e9d" /><Relationship Type="http://schemas.openxmlformats.org/officeDocument/2006/relationships/theme" Target="/ppt/slideMasters/theme/theme1.xml" Id="Rd4c942869523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74390b857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0248b161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87da0cfb4f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d78c28c90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72045e754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1cf95c8c46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da1c3256743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7e350deef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 LARSEN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1 319 205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3 241 582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MARIT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Gerhard og Sønn, Hausmanns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 LARSEN AS</a:t>
            </a:r>
          </a:p>
        </p:txBody>
      </p:sp>
    </p:spTree>
  </p:cSld>
  <p:clrMapOvr>
    <a:masterClrMapping xmlns:a="http://schemas.openxmlformats.org/drawingml/2006/main"/>
  </p:clrMapOvr>
</p:sld>
</file>