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5a5257826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95e682b504ef2"/>
  </p:sldMasterIdLst>
  <p:sldIdLst>
    <p:sldId xmlns:r="http://schemas.openxmlformats.org/officeDocument/2006/relationships" id="256" r:id="R36c11019892a49e7"/>
    <p:sldId xmlns:r="http://schemas.openxmlformats.org/officeDocument/2006/relationships" id="257" r:id="R653e292647ec4209"/>
    <p:sldId xmlns:r="http://schemas.openxmlformats.org/officeDocument/2006/relationships" id="258" r:id="Rdf1855da82e54d6b"/>
    <p:sldId xmlns:r="http://schemas.openxmlformats.org/officeDocument/2006/relationships" id="259" r:id="Rea19ad1cfa424f97"/>
    <p:sldId xmlns:r="http://schemas.openxmlformats.org/officeDocument/2006/relationships" id="260" r:id="Rafbd6f883e8f4a9c"/>
    <p:sldId xmlns:r="http://schemas.openxmlformats.org/officeDocument/2006/relationships" id="261" r:id="R1a930d09b1e345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95e682b504ef2" /><Relationship Type="http://schemas.openxmlformats.org/officeDocument/2006/relationships/slide" Target="/ppt/slides/slide1.xml" Id="R36c11019892a49e7" /><Relationship Type="http://schemas.openxmlformats.org/officeDocument/2006/relationships/slide" Target="/ppt/slides/slide2.xml" Id="R653e292647ec4209" /><Relationship Type="http://schemas.openxmlformats.org/officeDocument/2006/relationships/slide" Target="/ppt/slides/slide3.xml" Id="Rdf1855da82e54d6b" /><Relationship Type="http://schemas.openxmlformats.org/officeDocument/2006/relationships/slide" Target="/ppt/slides/slide4.xml" Id="Rea19ad1cfa424f97" /><Relationship Type="http://schemas.openxmlformats.org/officeDocument/2006/relationships/slide" Target="/ppt/slides/slide5.xml" Id="Rafbd6f883e8f4a9c" /><Relationship Type="http://schemas.openxmlformats.org/officeDocument/2006/relationships/slide" Target="/ppt/slides/slide6.xml" Id="R1a930d09b1e345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68bd951b7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f061a289d4ffb" /><Relationship Type="http://schemas.openxmlformats.org/officeDocument/2006/relationships/theme" Target="/ppt/slideMasters/theme/theme1.xml" Id="R86aa8b97689d4a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f061a289d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99540d3c41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69160f13e46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240dde7149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294334754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15e4da346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a208b285a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1-STIFTELSEN JEVNAKER LUNNER NITTEDAL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1-STIFTELSEN JEVNAKER LUNNER NITTEDAL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127 873 281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82 764 260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82 764 260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884 213 134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960 679 431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bjorn@jlnstiftelsen.no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www.sparebank1stiftelsenjln.no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995 692 805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1-STIFTELSEN JEVNAKER LUNNER NITTEDAL</a:t>
            </a:r>
          </a:p>
        </p:txBody>
      </p:sp>
    </p:spTree>
  </p:cSld>
  <p:clrMapOvr>
    <a:masterClrMapping xmlns:a="http://schemas.openxmlformats.org/drawingml/2006/main"/>
  </p:clrMapOvr>
</p:sld>
</file>