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f3b3ce7354c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1fd2a269e46ca"/>
  </p:sldMasterIdLst>
  <p:sldIdLst>
    <p:sldId xmlns:r="http://schemas.openxmlformats.org/officeDocument/2006/relationships" id="256" r:id="R7d85d30d34d44f22"/>
    <p:sldId xmlns:r="http://schemas.openxmlformats.org/officeDocument/2006/relationships" id="257" r:id="Rf69e87c97fb14a68"/>
    <p:sldId xmlns:r="http://schemas.openxmlformats.org/officeDocument/2006/relationships" id="258" r:id="Radb02bbdacd64457"/>
    <p:sldId xmlns:r="http://schemas.openxmlformats.org/officeDocument/2006/relationships" id="259" r:id="R55dbf51ae61b4064"/>
    <p:sldId xmlns:r="http://schemas.openxmlformats.org/officeDocument/2006/relationships" id="260" r:id="R0295414f47bb40a7"/>
    <p:sldId xmlns:r="http://schemas.openxmlformats.org/officeDocument/2006/relationships" id="261" r:id="R396cf31b69eb4168"/>
    <p:sldId xmlns:r="http://schemas.openxmlformats.org/officeDocument/2006/relationships" id="262" r:id="R025a626dc0df4f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1fd2a269e46ca" /><Relationship Type="http://schemas.openxmlformats.org/officeDocument/2006/relationships/slide" Target="/ppt/slides/slide1.xml" Id="R7d85d30d34d44f22" /><Relationship Type="http://schemas.openxmlformats.org/officeDocument/2006/relationships/slide" Target="/ppt/slides/slide2.xml" Id="Rf69e87c97fb14a68" /><Relationship Type="http://schemas.openxmlformats.org/officeDocument/2006/relationships/slide" Target="/ppt/slides/slide3.xml" Id="Radb02bbdacd64457" /><Relationship Type="http://schemas.openxmlformats.org/officeDocument/2006/relationships/slide" Target="/ppt/slides/slide4.xml" Id="R55dbf51ae61b4064" /><Relationship Type="http://schemas.openxmlformats.org/officeDocument/2006/relationships/slide" Target="/ppt/slides/slide5.xml" Id="R0295414f47bb40a7" /><Relationship Type="http://schemas.openxmlformats.org/officeDocument/2006/relationships/slide" Target="/ppt/slides/slide6.xml" Id="R396cf31b69eb4168" /><Relationship Type="http://schemas.openxmlformats.org/officeDocument/2006/relationships/slide" Target="/ppt/slides/slide7.xml" Id="R025a626dc0df4f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c4ec0d451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7aa722bf94e8e" /><Relationship Type="http://schemas.openxmlformats.org/officeDocument/2006/relationships/theme" Target="/ppt/slideMasters/theme/theme1.xml" Id="R54a10766d237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c7aa722bf9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341029691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c4edc7c914c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3ac2b307042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e5326fd1b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3a6654f4a4c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0141563840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08323a8c9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PETROCHEM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PETROCHEM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PETROCHEM NORGE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PETROCHEM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PETROCHEM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PETROCHEM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−183 478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1 658 337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PETROCHEM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PETRO-CHEM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PETROCHEM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petrochem.no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995 690 748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PETROCHEM NORGE AS</a:t>
            </a:r>
          </a:p>
        </p:txBody>
      </p:sp>
    </p:spTree>
  </p:cSld>
  <p:clrMapOvr>
    <a:masterClrMapping xmlns:a="http://schemas.openxmlformats.org/drawingml/2006/main"/>
  </p:clrMapOvr>
</p:sld>
</file>