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e24d8285fa40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66b929b4bc4da6"/>
  </p:sldMasterIdLst>
  <p:sldIdLst>
    <p:sldId xmlns:r="http://schemas.openxmlformats.org/officeDocument/2006/relationships" id="256" r:id="R3f1765753a0e494f"/>
    <p:sldId xmlns:r="http://schemas.openxmlformats.org/officeDocument/2006/relationships" id="257" r:id="R93771cde88ae46e4"/>
    <p:sldId xmlns:r="http://schemas.openxmlformats.org/officeDocument/2006/relationships" id="258" r:id="R869bfc42fcbc4dcc"/>
    <p:sldId xmlns:r="http://schemas.openxmlformats.org/officeDocument/2006/relationships" id="259" r:id="R70e4c75f37314fea"/>
    <p:sldId xmlns:r="http://schemas.openxmlformats.org/officeDocument/2006/relationships" id="260" r:id="R930a968b227f41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6b929b4bc4da6" /><Relationship Type="http://schemas.openxmlformats.org/officeDocument/2006/relationships/slide" Target="/ppt/slides/slide1.xml" Id="R3f1765753a0e494f" /><Relationship Type="http://schemas.openxmlformats.org/officeDocument/2006/relationships/slide" Target="/ppt/slides/slide2.xml" Id="R93771cde88ae46e4" /><Relationship Type="http://schemas.openxmlformats.org/officeDocument/2006/relationships/slide" Target="/ppt/slides/slide3.xml" Id="R869bfc42fcbc4dcc" /><Relationship Type="http://schemas.openxmlformats.org/officeDocument/2006/relationships/slide" Target="/ppt/slides/slide4.xml" Id="R70e4c75f37314fea" /><Relationship Type="http://schemas.openxmlformats.org/officeDocument/2006/relationships/slide" Target="/ppt/slides/slide5.xml" Id="R930a968b227f41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349ef37f7f4e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1056da5eb4ab6" /><Relationship Type="http://schemas.openxmlformats.org/officeDocument/2006/relationships/theme" Target="/ppt/slideMasters/theme/theme1.xml" Id="R8d5333ff21ae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f1056da5eb4a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c306d5b7446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25971c71348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ea05c19704a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b260964a349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bfce9ebbf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SHJ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995 690 098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SHJ AS</a:t>
            </a:r>
          </a:p>
        </p:txBody>
      </p:sp>
    </p:spTree>
  </p:cSld>
  <p:clrMapOvr>
    <a:masterClrMapping xmlns:a="http://schemas.openxmlformats.org/drawingml/2006/main"/>
  </p:clrMapOvr>
</p:sld>
</file>