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e299a85514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4a856c091450f"/>
  </p:sldMasterIdLst>
  <p:sldIdLst>
    <p:sldId xmlns:r="http://schemas.openxmlformats.org/officeDocument/2006/relationships" id="256" r:id="R17e0758f8ae946f8"/>
    <p:sldId xmlns:r="http://schemas.openxmlformats.org/officeDocument/2006/relationships" id="257" r:id="R65b5c28962f24542"/>
    <p:sldId xmlns:r="http://schemas.openxmlformats.org/officeDocument/2006/relationships" id="258" r:id="Rd6018182df604004"/>
    <p:sldId xmlns:r="http://schemas.openxmlformats.org/officeDocument/2006/relationships" id="259" r:id="R77a00ae4ceb24f0a"/>
    <p:sldId xmlns:r="http://schemas.openxmlformats.org/officeDocument/2006/relationships" id="260" r:id="R724a391d987f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4a856c091450f" /><Relationship Type="http://schemas.openxmlformats.org/officeDocument/2006/relationships/slide" Target="/ppt/slides/slide1.xml" Id="R17e0758f8ae946f8" /><Relationship Type="http://schemas.openxmlformats.org/officeDocument/2006/relationships/slide" Target="/ppt/slides/slide2.xml" Id="R65b5c28962f24542" /><Relationship Type="http://schemas.openxmlformats.org/officeDocument/2006/relationships/slide" Target="/ppt/slides/slide3.xml" Id="Rd6018182df604004" /><Relationship Type="http://schemas.openxmlformats.org/officeDocument/2006/relationships/slide" Target="/ppt/slides/slide4.xml" Id="R77a00ae4ceb24f0a" /><Relationship Type="http://schemas.openxmlformats.org/officeDocument/2006/relationships/slide" Target="/ppt/slides/slide5.xml" Id="R724a391d987f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5f48163424a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d8b21d654413d" /><Relationship Type="http://schemas.openxmlformats.org/officeDocument/2006/relationships/theme" Target="/ppt/slideMasters/theme/theme1.xml" Id="Racface8b85f8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d8b21d654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c71d02c1045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b0198461949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4b3f0a858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97b9f457a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95ab564a2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ARTS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995 689 928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ENTREPRENØR AS</a:t>
            </a:r>
          </a:p>
        </p:txBody>
      </p:sp>
    </p:spTree>
  </p:cSld>
  <p:clrMapOvr>
    <a:masterClrMapping xmlns:a="http://schemas.openxmlformats.org/drawingml/2006/main"/>
  </p:clrMapOvr>
</p:sld>
</file>