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11499899924c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08eedd8251415e"/>
  </p:sldMasterIdLst>
  <p:sldIdLst>
    <p:sldId xmlns:r="http://schemas.openxmlformats.org/officeDocument/2006/relationships" id="256" r:id="Rad220d2aedd942af"/>
    <p:sldId xmlns:r="http://schemas.openxmlformats.org/officeDocument/2006/relationships" id="257" r:id="Re9fa4e8b761c4f0a"/>
    <p:sldId xmlns:r="http://schemas.openxmlformats.org/officeDocument/2006/relationships" id="258" r:id="R110ab392dde949d5"/>
    <p:sldId xmlns:r="http://schemas.openxmlformats.org/officeDocument/2006/relationships" id="259" r:id="R6ca2a9515a964b9a"/>
    <p:sldId xmlns:r="http://schemas.openxmlformats.org/officeDocument/2006/relationships" id="260" r:id="Rc581b98b35c9414d"/>
    <p:sldId xmlns:r="http://schemas.openxmlformats.org/officeDocument/2006/relationships" id="261" r:id="R0950cafc41e946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08eedd8251415e" /><Relationship Type="http://schemas.openxmlformats.org/officeDocument/2006/relationships/slide" Target="/ppt/slides/slide1.xml" Id="Rad220d2aedd942af" /><Relationship Type="http://schemas.openxmlformats.org/officeDocument/2006/relationships/slide" Target="/ppt/slides/slide2.xml" Id="Re9fa4e8b761c4f0a" /><Relationship Type="http://schemas.openxmlformats.org/officeDocument/2006/relationships/slide" Target="/ppt/slides/slide3.xml" Id="R110ab392dde949d5" /><Relationship Type="http://schemas.openxmlformats.org/officeDocument/2006/relationships/slide" Target="/ppt/slides/slide4.xml" Id="R6ca2a9515a964b9a" /><Relationship Type="http://schemas.openxmlformats.org/officeDocument/2006/relationships/slide" Target="/ppt/slides/slide5.xml" Id="Rc581b98b35c9414d" /><Relationship Type="http://schemas.openxmlformats.org/officeDocument/2006/relationships/slide" Target="/ppt/slides/slide6.xml" Id="R0950cafc41e946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5d59626f6f4e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098049929b44b5" /><Relationship Type="http://schemas.openxmlformats.org/officeDocument/2006/relationships/theme" Target="/ppt/slideMasters/theme/theme1.xml" Id="Recf9f872fd984c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098049929b44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fd42ffc8b544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10807a85e643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3eff3d4af84b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ef765b658541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b2146bec514f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20f29e92bd46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VENI ENERGY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VENI ENERGY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VENI ENERGY GROUP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VENI ENERGY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VENI ENERGY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VENI ENERGY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2019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1 929 000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−1 587 000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51 901 000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6 705 000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1 116 640 000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VENI ENERGY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995 688 913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VENI ENERGY GROUP AS</a:t>
            </a:r>
          </a:p>
        </p:txBody>
      </p:sp>
    </p:spTree>
  </p:cSld>
  <p:clrMapOvr>
    <a:masterClrMapping xmlns:a="http://schemas.openxmlformats.org/drawingml/2006/main"/>
  </p:clrMapOvr>
</p:sld>
</file>