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aad9d757d144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e69baeff1f4089"/>
  </p:sldMasterIdLst>
  <p:sldIdLst>
    <p:sldId xmlns:r="http://schemas.openxmlformats.org/officeDocument/2006/relationships" id="256" r:id="Rc0d28e4821894627"/>
    <p:sldId xmlns:r="http://schemas.openxmlformats.org/officeDocument/2006/relationships" id="257" r:id="Raf2d807e14704369"/>
    <p:sldId xmlns:r="http://schemas.openxmlformats.org/officeDocument/2006/relationships" id="258" r:id="R976ed188d02d4634"/>
    <p:sldId xmlns:r="http://schemas.openxmlformats.org/officeDocument/2006/relationships" id="259" r:id="R939f9db85eb84444"/>
    <p:sldId xmlns:r="http://schemas.openxmlformats.org/officeDocument/2006/relationships" id="260" r:id="R66ed51d496f6471b"/>
    <p:sldId xmlns:r="http://schemas.openxmlformats.org/officeDocument/2006/relationships" id="261" r:id="R5f00251ecfae4885"/>
    <p:sldId xmlns:r="http://schemas.openxmlformats.org/officeDocument/2006/relationships" id="262" r:id="R1d31aea14f0a4a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e69baeff1f4089" /><Relationship Type="http://schemas.openxmlformats.org/officeDocument/2006/relationships/slide" Target="/ppt/slides/slide1.xml" Id="Rc0d28e4821894627" /><Relationship Type="http://schemas.openxmlformats.org/officeDocument/2006/relationships/slide" Target="/ppt/slides/slide2.xml" Id="Raf2d807e14704369" /><Relationship Type="http://schemas.openxmlformats.org/officeDocument/2006/relationships/slide" Target="/ppt/slides/slide3.xml" Id="R976ed188d02d4634" /><Relationship Type="http://schemas.openxmlformats.org/officeDocument/2006/relationships/slide" Target="/ppt/slides/slide4.xml" Id="R939f9db85eb84444" /><Relationship Type="http://schemas.openxmlformats.org/officeDocument/2006/relationships/slide" Target="/ppt/slides/slide5.xml" Id="R66ed51d496f6471b" /><Relationship Type="http://schemas.openxmlformats.org/officeDocument/2006/relationships/slide" Target="/ppt/slides/slide6.xml" Id="R5f00251ecfae4885" /><Relationship Type="http://schemas.openxmlformats.org/officeDocument/2006/relationships/slide" Target="/ppt/slides/slide7.xml" Id="R1d31aea14f0a4a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19849ce4e049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2e32b5e26448b" /><Relationship Type="http://schemas.openxmlformats.org/officeDocument/2006/relationships/theme" Target="/ppt/slideMasters/theme/theme1.xml" Id="R5fc5fd46eee344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a2e32b5e2644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e3ba3c059943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421efe90784f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d4583ee1ee41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8fe5ab4a684b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f24e7e3063403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e914cac1154c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d4074da92346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KPR INVESTMENT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KPR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KPR INVESTMENT AS ble etablert [år] og holder til i Færvik.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KPR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KPR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KPR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3 841 703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1 534 165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1 249 423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5 129 835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13 326 890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KPR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PEDERSEN-RISE KENNETH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KPR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Smith-Sørensens vei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4818 Færvik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995 688 735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KPR INVESTMENT AS</a:t>
            </a:r>
          </a:p>
        </p:txBody>
      </p:sp>
    </p:spTree>
  </p:cSld>
  <p:clrMapOvr>
    <a:masterClrMapping xmlns:a="http://schemas.openxmlformats.org/drawingml/2006/main"/>
  </p:clrMapOvr>
</p:sld>
</file>