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ed6c1b1f4d4a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d6cc78fee495b"/>
  </p:sldMasterIdLst>
  <p:sldIdLst>
    <p:sldId xmlns:r="http://schemas.openxmlformats.org/officeDocument/2006/relationships" id="256" r:id="Rb6376ae304ae4ca2"/>
    <p:sldId xmlns:r="http://schemas.openxmlformats.org/officeDocument/2006/relationships" id="257" r:id="R0f732409e4384ea0"/>
    <p:sldId xmlns:r="http://schemas.openxmlformats.org/officeDocument/2006/relationships" id="258" r:id="R2b2a6b6dfcd448c7"/>
    <p:sldId xmlns:r="http://schemas.openxmlformats.org/officeDocument/2006/relationships" id="259" r:id="R76bcd2d342734cef"/>
    <p:sldId xmlns:r="http://schemas.openxmlformats.org/officeDocument/2006/relationships" id="260" r:id="R57f27a7033aa4a73"/>
    <p:sldId xmlns:r="http://schemas.openxmlformats.org/officeDocument/2006/relationships" id="261" r:id="R5862d135f9b74594"/>
    <p:sldId xmlns:r="http://schemas.openxmlformats.org/officeDocument/2006/relationships" id="262" r:id="R2955aabfd5cc49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d6cc78fee495b" /><Relationship Type="http://schemas.openxmlformats.org/officeDocument/2006/relationships/slide" Target="/ppt/slides/slide1.xml" Id="Rb6376ae304ae4ca2" /><Relationship Type="http://schemas.openxmlformats.org/officeDocument/2006/relationships/slide" Target="/ppt/slides/slide2.xml" Id="R0f732409e4384ea0" /><Relationship Type="http://schemas.openxmlformats.org/officeDocument/2006/relationships/slide" Target="/ppt/slides/slide3.xml" Id="R2b2a6b6dfcd448c7" /><Relationship Type="http://schemas.openxmlformats.org/officeDocument/2006/relationships/slide" Target="/ppt/slides/slide4.xml" Id="R76bcd2d342734cef" /><Relationship Type="http://schemas.openxmlformats.org/officeDocument/2006/relationships/slide" Target="/ppt/slides/slide5.xml" Id="R57f27a7033aa4a73" /><Relationship Type="http://schemas.openxmlformats.org/officeDocument/2006/relationships/slide" Target="/ppt/slides/slide6.xml" Id="R5862d135f9b74594" /><Relationship Type="http://schemas.openxmlformats.org/officeDocument/2006/relationships/slide" Target="/ppt/slides/slide7.xml" Id="R2955aabfd5cc49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053abea41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6956dbdf74b76" /><Relationship Type="http://schemas.openxmlformats.org/officeDocument/2006/relationships/theme" Target="/ppt/slideMasters/theme/theme1.xml" Id="R7337d57891f6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6956dbdf7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4a623dd5b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3cca5c696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2bc9a8f81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3ff225b15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fecc802a1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1b6b04bf8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b54beac1d4f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