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7804e815f474c4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369f495edab4489"/>
  </p:sldMasterIdLst>
  <p:sldIdLst>
    <p:sldId xmlns:r="http://schemas.openxmlformats.org/officeDocument/2006/relationships" id="256" r:id="Rd3c297e02ab045b3"/>
    <p:sldId xmlns:r="http://schemas.openxmlformats.org/officeDocument/2006/relationships" id="257" r:id="R906214e55c9d4d5e"/>
    <p:sldId xmlns:r="http://schemas.openxmlformats.org/officeDocument/2006/relationships" id="258" r:id="Rf25f1e3b8d454d47"/>
    <p:sldId xmlns:r="http://schemas.openxmlformats.org/officeDocument/2006/relationships" id="259" r:id="Rd2eb52258f3f4cfd"/>
    <p:sldId xmlns:r="http://schemas.openxmlformats.org/officeDocument/2006/relationships" id="260" r:id="Rdb7fd4ecae8b40d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369f495edab4489" /><Relationship Type="http://schemas.openxmlformats.org/officeDocument/2006/relationships/slide" Target="/ppt/slides/slide1.xml" Id="Rd3c297e02ab045b3" /><Relationship Type="http://schemas.openxmlformats.org/officeDocument/2006/relationships/slide" Target="/ppt/slides/slide2.xml" Id="R906214e55c9d4d5e" /><Relationship Type="http://schemas.openxmlformats.org/officeDocument/2006/relationships/slide" Target="/ppt/slides/slide3.xml" Id="Rf25f1e3b8d454d47" /><Relationship Type="http://schemas.openxmlformats.org/officeDocument/2006/relationships/slide" Target="/ppt/slides/slide4.xml" Id="Rd2eb52258f3f4cfd" /><Relationship Type="http://schemas.openxmlformats.org/officeDocument/2006/relationships/slide" Target="/ppt/slides/slide5.xml" Id="Rdb7fd4ecae8b40d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cf2f049a70349a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c4399ea03d45e0" /><Relationship Type="http://schemas.openxmlformats.org/officeDocument/2006/relationships/theme" Target="/ppt/slideMasters/theme/theme1.xml" Id="Rb19e3fd48b324fc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2c4399ea03d45e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25b047e0c34df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bfabdf4cc146a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04cd37a74d4b1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ddca1b6c9d44d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4b8dd01534452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LINDOS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LINDOS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LINDOS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LINDOS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LINDOS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LINDOS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995 687 984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LINDOS AS</a:t>
            </a:r>
          </a:p>
        </p:txBody>
      </p:sp>
    </p:spTree>
  </p:cSld>
  <p:clrMapOvr>
    <a:masterClrMapping xmlns:a="http://schemas.openxmlformats.org/drawingml/2006/main"/>
  </p:clrMapOvr>
</p:sld>
</file>