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f8beebac1f43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045d70418a4f82"/>
  </p:sldMasterIdLst>
  <p:sldIdLst>
    <p:sldId xmlns:r="http://schemas.openxmlformats.org/officeDocument/2006/relationships" id="256" r:id="R25d6d80178ae4691"/>
    <p:sldId xmlns:r="http://schemas.openxmlformats.org/officeDocument/2006/relationships" id="257" r:id="Re8b1772b90484745"/>
    <p:sldId xmlns:r="http://schemas.openxmlformats.org/officeDocument/2006/relationships" id="258" r:id="R162323f9a515482d"/>
    <p:sldId xmlns:r="http://schemas.openxmlformats.org/officeDocument/2006/relationships" id="259" r:id="R6758cb6ce25e451a"/>
    <p:sldId xmlns:r="http://schemas.openxmlformats.org/officeDocument/2006/relationships" id="260" r:id="Re36270b4d08849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045d70418a4f82" /><Relationship Type="http://schemas.openxmlformats.org/officeDocument/2006/relationships/slide" Target="/ppt/slides/slide1.xml" Id="R25d6d80178ae4691" /><Relationship Type="http://schemas.openxmlformats.org/officeDocument/2006/relationships/slide" Target="/ppt/slides/slide2.xml" Id="Re8b1772b90484745" /><Relationship Type="http://schemas.openxmlformats.org/officeDocument/2006/relationships/slide" Target="/ppt/slides/slide3.xml" Id="R162323f9a515482d" /><Relationship Type="http://schemas.openxmlformats.org/officeDocument/2006/relationships/slide" Target="/ppt/slides/slide4.xml" Id="R6758cb6ce25e451a" /><Relationship Type="http://schemas.openxmlformats.org/officeDocument/2006/relationships/slide" Target="/ppt/slides/slide5.xml" Id="Re36270b4d08849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24ec61457b47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6de03d97141dc" /><Relationship Type="http://schemas.openxmlformats.org/officeDocument/2006/relationships/theme" Target="/ppt/slideMasters/theme/theme1.xml" Id="R87f464551f2345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66de03d97141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8cc2206b244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3cb6d9a3444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84be567e045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6cd688d1642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d7a44268145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KSV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KSV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KSV OSLO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KSV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KSV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KSV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995 687 313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KSV OSLO AS</a:t>
            </a:r>
          </a:p>
        </p:txBody>
      </p:sp>
    </p:spTree>
  </p:cSld>
  <p:clrMapOvr>
    <a:masterClrMapping xmlns:a="http://schemas.openxmlformats.org/drawingml/2006/main"/>
  </p:clrMapOvr>
</p:sld>
</file>