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6237f2de5546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e87abb6414b4a17"/>
  </p:sldMasterIdLst>
  <p:sldIdLst>
    <p:sldId xmlns:r="http://schemas.openxmlformats.org/officeDocument/2006/relationships" id="256" r:id="Rb6d93d92998f45e8"/>
    <p:sldId xmlns:r="http://schemas.openxmlformats.org/officeDocument/2006/relationships" id="257" r:id="Rc206f497c1b54f83"/>
    <p:sldId xmlns:r="http://schemas.openxmlformats.org/officeDocument/2006/relationships" id="258" r:id="Rbecf1aa2ba54412d"/>
    <p:sldId xmlns:r="http://schemas.openxmlformats.org/officeDocument/2006/relationships" id="259" r:id="Rdade1d71c4a24362"/>
    <p:sldId xmlns:r="http://schemas.openxmlformats.org/officeDocument/2006/relationships" id="260" r:id="Radfab40d94984f3a"/>
    <p:sldId xmlns:r="http://schemas.openxmlformats.org/officeDocument/2006/relationships" id="261" r:id="R4bebb90dca974edb"/>
    <p:sldId xmlns:r="http://schemas.openxmlformats.org/officeDocument/2006/relationships" id="262" r:id="R5f3c2478ce6747c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e87abb6414b4a17" /><Relationship Type="http://schemas.openxmlformats.org/officeDocument/2006/relationships/slide" Target="/ppt/slides/slide1.xml" Id="Rb6d93d92998f45e8" /><Relationship Type="http://schemas.openxmlformats.org/officeDocument/2006/relationships/slide" Target="/ppt/slides/slide2.xml" Id="Rc206f497c1b54f83" /><Relationship Type="http://schemas.openxmlformats.org/officeDocument/2006/relationships/slide" Target="/ppt/slides/slide3.xml" Id="Rbecf1aa2ba54412d" /><Relationship Type="http://schemas.openxmlformats.org/officeDocument/2006/relationships/slide" Target="/ppt/slides/slide4.xml" Id="Rdade1d71c4a24362" /><Relationship Type="http://schemas.openxmlformats.org/officeDocument/2006/relationships/slide" Target="/ppt/slides/slide5.xml" Id="Radfab40d94984f3a" /><Relationship Type="http://schemas.openxmlformats.org/officeDocument/2006/relationships/slide" Target="/ppt/slides/slide6.xml" Id="R4bebb90dca974edb" /><Relationship Type="http://schemas.openxmlformats.org/officeDocument/2006/relationships/slide" Target="/ppt/slides/slide7.xml" Id="R5f3c2478ce6747c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b58da3f46e640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dc71abe1d04fd9" /><Relationship Type="http://schemas.openxmlformats.org/officeDocument/2006/relationships/theme" Target="/ppt/slideMasters/theme/theme1.xml" Id="R1d26a78ff087407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3dc71abe1d04fd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095fca87146e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0d850f8cfe4c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659e3f5ae451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f27a749d58443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21c92cd39840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51b8b9ccb45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f125a300e44e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BYGNINGSKONTROLL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BYGNINGSKONTROLL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848 456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−122 663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−141 028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152 955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757 306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LINDBERG CHARLES ANDRÉ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995 685 396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BYGNINGSKONTROLL AS</a:t>
            </a:r>
          </a:p>
        </p:txBody>
      </p:sp>
    </p:spTree>
  </p:cSld>
  <p:clrMapOvr>
    <a:masterClrMapping xmlns:a="http://schemas.openxmlformats.org/drawingml/2006/main"/>
  </p:clrMapOvr>
</p:sld>
</file>