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a1aad1ae0f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67d93f4544490"/>
  </p:sldMasterIdLst>
  <p:sldIdLst>
    <p:sldId xmlns:r="http://schemas.openxmlformats.org/officeDocument/2006/relationships" id="256" r:id="R16bd7833f0304e69"/>
    <p:sldId xmlns:r="http://schemas.openxmlformats.org/officeDocument/2006/relationships" id="257" r:id="R3eee8ba764e140be"/>
    <p:sldId xmlns:r="http://schemas.openxmlformats.org/officeDocument/2006/relationships" id="258" r:id="R7cf54418d3b24f53"/>
    <p:sldId xmlns:r="http://schemas.openxmlformats.org/officeDocument/2006/relationships" id="259" r:id="R22d91a2798724a32"/>
    <p:sldId xmlns:r="http://schemas.openxmlformats.org/officeDocument/2006/relationships" id="260" r:id="Ra65b54ef525c46f0"/>
    <p:sldId xmlns:r="http://schemas.openxmlformats.org/officeDocument/2006/relationships" id="261" r:id="R782ac5ddee0b4c57"/>
    <p:sldId xmlns:r="http://schemas.openxmlformats.org/officeDocument/2006/relationships" id="262" r:id="R6d906a0bff5d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67d93f4544490" /><Relationship Type="http://schemas.openxmlformats.org/officeDocument/2006/relationships/slide" Target="/ppt/slides/slide1.xml" Id="R16bd7833f0304e69" /><Relationship Type="http://schemas.openxmlformats.org/officeDocument/2006/relationships/slide" Target="/ppt/slides/slide2.xml" Id="R3eee8ba764e140be" /><Relationship Type="http://schemas.openxmlformats.org/officeDocument/2006/relationships/slide" Target="/ppt/slides/slide3.xml" Id="R7cf54418d3b24f53" /><Relationship Type="http://schemas.openxmlformats.org/officeDocument/2006/relationships/slide" Target="/ppt/slides/slide4.xml" Id="R22d91a2798724a32" /><Relationship Type="http://schemas.openxmlformats.org/officeDocument/2006/relationships/slide" Target="/ppt/slides/slide5.xml" Id="Ra65b54ef525c46f0" /><Relationship Type="http://schemas.openxmlformats.org/officeDocument/2006/relationships/slide" Target="/ppt/slides/slide6.xml" Id="R782ac5ddee0b4c57" /><Relationship Type="http://schemas.openxmlformats.org/officeDocument/2006/relationships/slide" Target="/ppt/slides/slide7.xml" Id="R6d906a0bff5d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007d35339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c319bfb774d4f" /><Relationship Type="http://schemas.openxmlformats.org/officeDocument/2006/relationships/theme" Target="/ppt/slideMasters/theme/theme1.xml" Id="Raa8b53d5811e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c319bfb77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26392e84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50d21aa8b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8c59286544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7244c4e3a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77dce26ec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73c4cc9941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36c2d92cb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BW OFFSHORE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OFFSHORE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422 304 885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25 046 832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28 199 621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34 713 101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158 783 832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OFFSHORE CYPRUS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www.bwoffshore.com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995 682 346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OFFSHORE NORWAY AS</a:t>
            </a:r>
          </a:p>
        </p:txBody>
      </p:sp>
    </p:spTree>
  </p:cSld>
  <p:clrMapOvr>
    <a:masterClrMapping xmlns:a="http://schemas.openxmlformats.org/drawingml/2006/main"/>
  </p:clrMapOvr>
</p:sld>
</file>