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e11eaa378145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e7a36caa5a4710"/>
  </p:sldMasterIdLst>
  <p:sldIdLst>
    <p:sldId xmlns:r="http://schemas.openxmlformats.org/officeDocument/2006/relationships" id="256" r:id="R443167d0a31a4f72"/>
    <p:sldId xmlns:r="http://schemas.openxmlformats.org/officeDocument/2006/relationships" id="257" r:id="R8deb125806df4ed2"/>
    <p:sldId xmlns:r="http://schemas.openxmlformats.org/officeDocument/2006/relationships" id="258" r:id="Rb727e69fefc840f1"/>
    <p:sldId xmlns:r="http://schemas.openxmlformats.org/officeDocument/2006/relationships" id="259" r:id="Rebe37a9fc54c4e1e"/>
    <p:sldId xmlns:r="http://schemas.openxmlformats.org/officeDocument/2006/relationships" id="260" r:id="R3d8f8e73395c40a9"/>
    <p:sldId xmlns:r="http://schemas.openxmlformats.org/officeDocument/2006/relationships" id="261" r:id="Rdaecebdf30344457"/>
    <p:sldId xmlns:r="http://schemas.openxmlformats.org/officeDocument/2006/relationships" id="262" r:id="Rc9613a3a57c641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e7a36caa5a4710" /><Relationship Type="http://schemas.openxmlformats.org/officeDocument/2006/relationships/slide" Target="/ppt/slides/slide1.xml" Id="R443167d0a31a4f72" /><Relationship Type="http://schemas.openxmlformats.org/officeDocument/2006/relationships/slide" Target="/ppt/slides/slide2.xml" Id="R8deb125806df4ed2" /><Relationship Type="http://schemas.openxmlformats.org/officeDocument/2006/relationships/slide" Target="/ppt/slides/slide3.xml" Id="Rb727e69fefc840f1" /><Relationship Type="http://schemas.openxmlformats.org/officeDocument/2006/relationships/slide" Target="/ppt/slides/slide4.xml" Id="Rebe37a9fc54c4e1e" /><Relationship Type="http://schemas.openxmlformats.org/officeDocument/2006/relationships/slide" Target="/ppt/slides/slide5.xml" Id="R3d8f8e73395c40a9" /><Relationship Type="http://schemas.openxmlformats.org/officeDocument/2006/relationships/slide" Target="/ppt/slides/slide6.xml" Id="Rdaecebdf30344457" /><Relationship Type="http://schemas.openxmlformats.org/officeDocument/2006/relationships/slide" Target="/ppt/slides/slide7.xml" Id="Rc9613a3a57c641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5792ef0db743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f95b6bf63421c" /><Relationship Type="http://schemas.openxmlformats.org/officeDocument/2006/relationships/theme" Target="/ppt/slideMasters/theme/theme1.xml" Id="R841f35d443b445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9f95b6bf6342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d06085b4c4c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a37b91e354f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c015735e34b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b5682bf1945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75cbfddcc49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cc6eb74dc48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8826532c944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SERVICESENTERET NOREFJELL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SERVICESENTERET NOREFJELL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SERVICESENTERET NOREFJELL AS ble etablert [år] og holder til i Noresund.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SERVICESENTERET NOREFJELL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SERVICESENTERET NOREFJELL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SERVICESENTERET NOREFJELL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−62 390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2 275 250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2 301 353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SERVICESENTERET NOREFJELL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KJERNAAS BYGG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NOREFJELL SPORT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SERVICESENTERET NOREFJELL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 Berit Marie Bjøre, SERVICESENTERET NOREFJELL 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3536 Noresund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995 678 462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SERVICESENTERET NOREFJELL AS</a:t>
            </a:r>
          </a:p>
        </p:txBody>
      </p:sp>
    </p:spTree>
  </p:cSld>
  <p:clrMapOvr>
    <a:masterClrMapping xmlns:a="http://schemas.openxmlformats.org/drawingml/2006/main"/>
  </p:clrMapOvr>
</p:sld>
</file>