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2926ac91474c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d909bf9eb24563"/>
  </p:sldMasterIdLst>
  <p:sldIdLst>
    <p:sldId xmlns:r="http://schemas.openxmlformats.org/officeDocument/2006/relationships" id="256" r:id="Re85dc76857f94b91"/>
    <p:sldId xmlns:r="http://schemas.openxmlformats.org/officeDocument/2006/relationships" id="257" r:id="R7a422a9d51794a1c"/>
    <p:sldId xmlns:r="http://schemas.openxmlformats.org/officeDocument/2006/relationships" id="258" r:id="Re3d229606b17454d"/>
    <p:sldId xmlns:r="http://schemas.openxmlformats.org/officeDocument/2006/relationships" id="259" r:id="R2543ad38a4d0443a"/>
    <p:sldId xmlns:r="http://schemas.openxmlformats.org/officeDocument/2006/relationships" id="260" r:id="Rb4782952bf094701"/>
    <p:sldId xmlns:r="http://schemas.openxmlformats.org/officeDocument/2006/relationships" id="261" r:id="Rfe6630c96adc40f4"/>
    <p:sldId xmlns:r="http://schemas.openxmlformats.org/officeDocument/2006/relationships" id="262" r:id="R11cfdc3394b248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d909bf9eb24563" /><Relationship Type="http://schemas.openxmlformats.org/officeDocument/2006/relationships/slide" Target="/ppt/slides/slide1.xml" Id="Re85dc76857f94b91" /><Relationship Type="http://schemas.openxmlformats.org/officeDocument/2006/relationships/slide" Target="/ppt/slides/slide2.xml" Id="R7a422a9d51794a1c" /><Relationship Type="http://schemas.openxmlformats.org/officeDocument/2006/relationships/slide" Target="/ppt/slides/slide3.xml" Id="Re3d229606b17454d" /><Relationship Type="http://schemas.openxmlformats.org/officeDocument/2006/relationships/slide" Target="/ppt/slides/slide4.xml" Id="R2543ad38a4d0443a" /><Relationship Type="http://schemas.openxmlformats.org/officeDocument/2006/relationships/slide" Target="/ppt/slides/slide5.xml" Id="Rb4782952bf094701" /><Relationship Type="http://schemas.openxmlformats.org/officeDocument/2006/relationships/slide" Target="/ppt/slides/slide6.xml" Id="Rfe6630c96adc40f4" /><Relationship Type="http://schemas.openxmlformats.org/officeDocument/2006/relationships/slide" Target="/ppt/slides/slide7.xml" Id="R11cfdc3394b248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39197497dd4a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93a8cbd63419e" /><Relationship Type="http://schemas.openxmlformats.org/officeDocument/2006/relationships/theme" Target="/ppt/slideMasters/theme/theme1.xml" Id="R59f06c72d1f242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493a8cbd6341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3848c4c6d4a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34e79d4bf42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3c3712f9044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b80d8b3b144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67ff055ab47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2ed6f401845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2cbe2fcc04c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MASDAL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MASDAL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MASDAL TRANSPORT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MASDAL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MASDAL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MASDAL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189 347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−146 159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−149 744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−79 089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576 170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MASDAL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MASDAL STEINAR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MASDAL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Sætrebakkane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6152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995 677 555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MASDAL TRANSPORT AS</a:t>
            </a:r>
          </a:p>
        </p:txBody>
      </p:sp>
    </p:spTree>
  </p:cSld>
  <p:clrMapOvr>
    <a:masterClrMapping xmlns:a="http://schemas.openxmlformats.org/drawingml/2006/main"/>
  </p:clrMapOvr>
</p:sld>
</file>