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553884e897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c5cd538161462c"/>
  </p:sldMasterIdLst>
  <p:sldIdLst>
    <p:sldId xmlns:r="http://schemas.openxmlformats.org/officeDocument/2006/relationships" id="256" r:id="Rb6152974067a417e"/>
    <p:sldId xmlns:r="http://schemas.openxmlformats.org/officeDocument/2006/relationships" id="257" r:id="Rdbdc0add3ea94303"/>
    <p:sldId xmlns:r="http://schemas.openxmlformats.org/officeDocument/2006/relationships" id="258" r:id="R60fbeeec2cab411f"/>
    <p:sldId xmlns:r="http://schemas.openxmlformats.org/officeDocument/2006/relationships" id="259" r:id="Rbb2cae2e29194ab6"/>
    <p:sldId xmlns:r="http://schemas.openxmlformats.org/officeDocument/2006/relationships" id="260" r:id="R5ab9fb9b4af247b3"/>
    <p:sldId xmlns:r="http://schemas.openxmlformats.org/officeDocument/2006/relationships" id="261" r:id="R0cf01c1489c94f0e"/>
    <p:sldId xmlns:r="http://schemas.openxmlformats.org/officeDocument/2006/relationships" id="262" r:id="R90c2f16b25034d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5cd538161462c" /><Relationship Type="http://schemas.openxmlformats.org/officeDocument/2006/relationships/slide" Target="/ppt/slides/slide1.xml" Id="Rb6152974067a417e" /><Relationship Type="http://schemas.openxmlformats.org/officeDocument/2006/relationships/slide" Target="/ppt/slides/slide2.xml" Id="Rdbdc0add3ea94303" /><Relationship Type="http://schemas.openxmlformats.org/officeDocument/2006/relationships/slide" Target="/ppt/slides/slide3.xml" Id="R60fbeeec2cab411f" /><Relationship Type="http://schemas.openxmlformats.org/officeDocument/2006/relationships/slide" Target="/ppt/slides/slide4.xml" Id="Rbb2cae2e29194ab6" /><Relationship Type="http://schemas.openxmlformats.org/officeDocument/2006/relationships/slide" Target="/ppt/slides/slide5.xml" Id="R5ab9fb9b4af247b3" /><Relationship Type="http://schemas.openxmlformats.org/officeDocument/2006/relationships/slide" Target="/ppt/slides/slide6.xml" Id="R0cf01c1489c94f0e" /><Relationship Type="http://schemas.openxmlformats.org/officeDocument/2006/relationships/slide" Target="/ppt/slides/slide7.xml" Id="R90c2f16b25034d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b3b37aaa84d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a851b2121406a" /><Relationship Type="http://schemas.openxmlformats.org/officeDocument/2006/relationships/theme" Target="/ppt/slideMasters/theme/theme1.xml" Id="R42fc44ab510346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3a851b212140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f2f72de5f41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86db7bcf1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cda3d62a441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92dc89dca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9fdac499041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1f30ecb2840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4ee3871b1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 AS ble etablert [år] og holder til i Stolmen.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2 870 290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2 876 037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ÅRLAND KARL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Årland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5398 Stolmen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post@spe.as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995 677 091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 AS</a:t>
            </a:r>
          </a:p>
        </p:txBody>
      </p:sp>
    </p:spTree>
  </p:cSld>
  <p:clrMapOvr>
    <a:masterClrMapping xmlns:a="http://schemas.openxmlformats.org/drawingml/2006/main"/>
  </p:clrMapOvr>
</p:sld>
</file>