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6b6cb290f040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fe9c221730407d"/>
  </p:sldMasterIdLst>
  <p:sldIdLst>
    <p:sldId xmlns:r="http://schemas.openxmlformats.org/officeDocument/2006/relationships" id="256" r:id="R550360c18b6941b4"/>
    <p:sldId xmlns:r="http://schemas.openxmlformats.org/officeDocument/2006/relationships" id="257" r:id="Re1420790be22406a"/>
    <p:sldId xmlns:r="http://schemas.openxmlformats.org/officeDocument/2006/relationships" id="258" r:id="R389c20b4508d482b"/>
    <p:sldId xmlns:r="http://schemas.openxmlformats.org/officeDocument/2006/relationships" id="259" r:id="Raf73187f9ae84b9a"/>
    <p:sldId xmlns:r="http://schemas.openxmlformats.org/officeDocument/2006/relationships" id="260" r:id="Rc4c8ad9c3b0047c7"/>
    <p:sldId xmlns:r="http://schemas.openxmlformats.org/officeDocument/2006/relationships" id="261" r:id="R524a095e478c4e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e9c221730407d" /><Relationship Type="http://schemas.openxmlformats.org/officeDocument/2006/relationships/slide" Target="/ppt/slides/slide1.xml" Id="R550360c18b6941b4" /><Relationship Type="http://schemas.openxmlformats.org/officeDocument/2006/relationships/slide" Target="/ppt/slides/slide2.xml" Id="Re1420790be22406a" /><Relationship Type="http://schemas.openxmlformats.org/officeDocument/2006/relationships/slide" Target="/ppt/slides/slide3.xml" Id="R389c20b4508d482b" /><Relationship Type="http://schemas.openxmlformats.org/officeDocument/2006/relationships/slide" Target="/ppt/slides/slide4.xml" Id="Raf73187f9ae84b9a" /><Relationship Type="http://schemas.openxmlformats.org/officeDocument/2006/relationships/slide" Target="/ppt/slides/slide5.xml" Id="Rc4c8ad9c3b0047c7" /><Relationship Type="http://schemas.openxmlformats.org/officeDocument/2006/relationships/slide" Target="/ppt/slides/slide6.xml" Id="R524a095e478c4e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1221015b74b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95efbdfc44e7b" /><Relationship Type="http://schemas.openxmlformats.org/officeDocument/2006/relationships/theme" Target="/ppt/slideMasters/theme/theme1.xml" Id="R9921f2bebb5342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a95efbdfc44e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35ae2b9d14e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f56bab9dc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32a67b2974d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decd2536c46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21f8521844b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cc901beca4d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 DOKUMENTFLYT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DOKUMENTFLYT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 DOKUMENTFLYT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DOKUMENTFLYT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DOKUMENTFLYT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DOKUMENTFLYT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523 941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−99 110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285 263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DOKUMENTFLYT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995 676 672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 DOKUMENTFLYT AS</a:t>
            </a:r>
          </a:p>
        </p:txBody>
      </p:sp>
    </p:spTree>
  </p:cSld>
  <p:clrMapOvr>
    <a:masterClrMapping xmlns:a="http://schemas.openxmlformats.org/drawingml/2006/main"/>
  </p:clrMapOvr>
</p:sld>
</file>