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f5016ac7a49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8c27f6cfa4670"/>
  </p:sldMasterIdLst>
  <p:sldIdLst>
    <p:sldId xmlns:r="http://schemas.openxmlformats.org/officeDocument/2006/relationships" id="256" r:id="Reab5c649f483430c"/>
    <p:sldId xmlns:r="http://schemas.openxmlformats.org/officeDocument/2006/relationships" id="257" r:id="R5638fc165d1e49ba"/>
    <p:sldId xmlns:r="http://schemas.openxmlformats.org/officeDocument/2006/relationships" id="258" r:id="R3e499ed852a44ccf"/>
    <p:sldId xmlns:r="http://schemas.openxmlformats.org/officeDocument/2006/relationships" id="259" r:id="Rb815c27939a04cfa"/>
    <p:sldId xmlns:r="http://schemas.openxmlformats.org/officeDocument/2006/relationships" id="260" r:id="R29471bca92494e1e"/>
    <p:sldId xmlns:r="http://schemas.openxmlformats.org/officeDocument/2006/relationships" id="261" r:id="Ra70720bb8c774f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8c27f6cfa4670" /><Relationship Type="http://schemas.openxmlformats.org/officeDocument/2006/relationships/slide" Target="/ppt/slides/slide1.xml" Id="Reab5c649f483430c" /><Relationship Type="http://schemas.openxmlformats.org/officeDocument/2006/relationships/slide" Target="/ppt/slides/slide2.xml" Id="R5638fc165d1e49ba" /><Relationship Type="http://schemas.openxmlformats.org/officeDocument/2006/relationships/slide" Target="/ppt/slides/slide3.xml" Id="R3e499ed852a44ccf" /><Relationship Type="http://schemas.openxmlformats.org/officeDocument/2006/relationships/slide" Target="/ppt/slides/slide4.xml" Id="Rb815c27939a04cfa" /><Relationship Type="http://schemas.openxmlformats.org/officeDocument/2006/relationships/slide" Target="/ppt/slides/slide5.xml" Id="R29471bca92494e1e" /><Relationship Type="http://schemas.openxmlformats.org/officeDocument/2006/relationships/slide" Target="/ppt/slides/slide6.xml" Id="Ra70720bb8c774f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85ed6c63c42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a38c73fae4b48" /><Relationship Type="http://schemas.openxmlformats.org/officeDocument/2006/relationships/theme" Target="/ppt/slideMasters/theme/theme1.xml" Id="Rcdff8c83c80c42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a38c73fae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bde70a07346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93dd86b2b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46b1501a249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2c3141fed43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957634037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05cdbaf6544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 HUSSERVICE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 HUSSERVICE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BLAZEJ JAN DZIEDZIC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KALINA FEITH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Veumveien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byggetjenester@gmail.com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995 676 567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