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a0b86ae1fcb438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4199b1384e04864"/>
  </p:sldMasterIdLst>
  <p:sldIdLst>
    <p:sldId xmlns:r="http://schemas.openxmlformats.org/officeDocument/2006/relationships" id="256" r:id="R2cd2de1ac1da46bd"/>
    <p:sldId xmlns:r="http://schemas.openxmlformats.org/officeDocument/2006/relationships" id="257" r:id="R64518ed7469a4d25"/>
    <p:sldId xmlns:r="http://schemas.openxmlformats.org/officeDocument/2006/relationships" id="258" r:id="Rccd1d6a009e4426c"/>
    <p:sldId xmlns:r="http://schemas.openxmlformats.org/officeDocument/2006/relationships" id="259" r:id="Ree6fa5ff826543bf"/>
    <p:sldId xmlns:r="http://schemas.openxmlformats.org/officeDocument/2006/relationships" id="260" r:id="R227186ca7a8a4b9d"/>
    <p:sldId xmlns:r="http://schemas.openxmlformats.org/officeDocument/2006/relationships" id="261" r:id="R650fd089a58d462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199b1384e04864" /><Relationship Type="http://schemas.openxmlformats.org/officeDocument/2006/relationships/slide" Target="/ppt/slides/slide1.xml" Id="R2cd2de1ac1da46bd" /><Relationship Type="http://schemas.openxmlformats.org/officeDocument/2006/relationships/slide" Target="/ppt/slides/slide2.xml" Id="R64518ed7469a4d25" /><Relationship Type="http://schemas.openxmlformats.org/officeDocument/2006/relationships/slide" Target="/ppt/slides/slide3.xml" Id="Rccd1d6a009e4426c" /><Relationship Type="http://schemas.openxmlformats.org/officeDocument/2006/relationships/slide" Target="/ppt/slides/slide4.xml" Id="Ree6fa5ff826543bf" /><Relationship Type="http://schemas.openxmlformats.org/officeDocument/2006/relationships/slide" Target="/ppt/slides/slide5.xml" Id="R227186ca7a8a4b9d" /><Relationship Type="http://schemas.openxmlformats.org/officeDocument/2006/relationships/slide" Target="/ppt/slides/slide6.xml" Id="R650fd089a58d462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e6855e0d4f48b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613530c7354605" /><Relationship Type="http://schemas.openxmlformats.org/officeDocument/2006/relationships/theme" Target="/ppt/slideMasters/theme/theme1.xml" Id="R571604c9c846415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d613530c735460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44f3e9a6184ca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5b1c3dc0714e4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86bce471a4498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16e213b6ce4e7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6af7365040496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e9347538a24af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BTS-CONSULTING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BTS-CONSULTING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BTS-CONSULTING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BTS-CONSULTING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BTS-CONSULTING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BTS-CONSULTING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EBA INVESTERING AS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 DRAGE  –  30,0 %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BTS-CONSULTING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Luramyrveien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4313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www.btsc.no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995 673 622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BTS-CONSULTING AS</a:t>
            </a:r>
          </a:p>
        </p:txBody>
      </p:sp>
    </p:spTree>
  </p:cSld>
  <p:clrMapOvr>
    <a:masterClrMapping xmlns:a="http://schemas.openxmlformats.org/drawingml/2006/main"/>
  </p:clrMapOvr>
</p:sld>
</file>