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b591528b4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43903ef6a49f2"/>
  </p:sldMasterIdLst>
  <p:sldIdLst>
    <p:sldId xmlns:r="http://schemas.openxmlformats.org/officeDocument/2006/relationships" id="256" r:id="Ra70e4c97e6764523"/>
    <p:sldId xmlns:r="http://schemas.openxmlformats.org/officeDocument/2006/relationships" id="257" r:id="R723fdd05140d405a"/>
    <p:sldId xmlns:r="http://schemas.openxmlformats.org/officeDocument/2006/relationships" id="258" r:id="R52260ba05d764659"/>
    <p:sldId xmlns:r="http://schemas.openxmlformats.org/officeDocument/2006/relationships" id="259" r:id="Rcbcab0bf5d414a1d"/>
    <p:sldId xmlns:r="http://schemas.openxmlformats.org/officeDocument/2006/relationships" id="260" r:id="Re86bc74c5c54432e"/>
    <p:sldId xmlns:r="http://schemas.openxmlformats.org/officeDocument/2006/relationships" id="261" r:id="R781f580515e34049"/>
    <p:sldId xmlns:r="http://schemas.openxmlformats.org/officeDocument/2006/relationships" id="262" r:id="R84d43fa71e91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43903ef6a49f2" /><Relationship Type="http://schemas.openxmlformats.org/officeDocument/2006/relationships/slide" Target="/ppt/slides/slide1.xml" Id="Ra70e4c97e6764523" /><Relationship Type="http://schemas.openxmlformats.org/officeDocument/2006/relationships/slide" Target="/ppt/slides/slide2.xml" Id="R723fdd05140d405a" /><Relationship Type="http://schemas.openxmlformats.org/officeDocument/2006/relationships/slide" Target="/ppt/slides/slide3.xml" Id="R52260ba05d764659" /><Relationship Type="http://schemas.openxmlformats.org/officeDocument/2006/relationships/slide" Target="/ppt/slides/slide4.xml" Id="Rcbcab0bf5d414a1d" /><Relationship Type="http://schemas.openxmlformats.org/officeDocument/2006/relationships/slide" Target="/ppt/slides/slide5.xml" Id="Re86bc74c5c54432e" /><Relationship Type="http://schemas.openxmlformats.org/officeDocument/2006/relationships/slide" Target="/ppt/slides/slide6.xml" Id="R781f580515e34049" /><Relationship Type="http://schemas.openxmlformats.org/officeDocument/2006/relationships/slide" Target="/ppt/slides/slide7.xml" Id="R84d43fa71e91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b5f90b6dd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055d34c34a48" /><Relationship Type="http://schemas.openxmlformats.org/officeDocument/2006/relationships/theme" Target="/ppt/slideMasters/theme/theme1.xml" Id="R87feed2ba87f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7055d34c3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abc6d13974c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74195d5e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0a27a2e5e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2fd1f6f88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f206c5381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3cc7c0944f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ba956533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 HOLDING AS ble etablert [år] og holder til i Sunde I Sunnhordland.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3 267 359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ERIK ASPMO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5450 Sunde I Sunnhordland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995 672 529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 HOLDING AS</a:t>
            </a:r>
          </a:p>
        </p:txBody>
      </p:sp>
    </p:spTree>
  </p:cSld>
  <p:clrMapOvr>
    <a:masterClrMapping xmlns:a="http://schemas.openxmlformats.org/drawingml/2006/main"/>
  </p:clrMapOvr>
</p:sld>
</file>