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c3fa8e43841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4d5d5368404e82"/>
  </p:sldMasterIdLst>
  <p:sldIdLst>
    <p:sldId xmlns:r="http://schemas.openxmlformats.org/officeDocument/2006/relationships" id="256" r:id="Rb1705bac7a2b4d8e"/>
    <p:sldId xmlns:r="http://schemas.openxmlformats.org/officeDocument/2006/relationships" id="257" r:id="R0d530ebfc22b45de"/>
    <p:sldId xmlns:r="http://schemas.openxmlformats.org/officeDocument/2006/relationships" id="258" r:id="R0d451d9764b443e7"/>
    <p:sldId xmlns:r="http://schemas.openxmlformats.org/officeDocument/2006/relationships" id="259" r:id="Rfffe5de7e65047ee"/>
    <p:sldId xmlns:r="http://schemas.openxmlformats.org/officeDocument/2006/relationships" id="260" r:id="Rbf37a4dd519140ef"/>
    <p:sldId xmlns:r="http://schemas.openxmlformats.org/officeDocument/2006/relationships" id="261" r:id="R26daefd0ed624db3"/>
    <p:sldId xmlns:r="http://schemas.openxmlformats.org/officeDocument/2006/relationships" id="262" r:id="R7d57c782de9643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d5d5368404e82" /><Relationship Type="http://schemas.openxmlformats.org/officeDocument/2006/relationships/slide" Target="/ppt/slides/slide1.xml" Id="Rb1705bac7a2b4d8e" /><Relationship Type="http://schemas.openxmlformats.org/officeDocument/2006/relationships/slide" Target="/ppt/slides/slide2.xml" Id="R0d530ebfc22b45de" /><Relationship Type="http://schemas.openxmlformats.org/officeDocument/2006/relationships/slide" Target="/ppt/slides/slide3.xml" Id="R0d451d9764b443e7" /><Relationship Type="http://schemas.openxmlformats.org/officeDocument/2006/relationships/slide" Target="/ppt/slides/slide4.xml" Id="Rfffe5de7e65047ee" /><Relationship Type="http://schemas.openxmlformats.org/officeDocument/2006/relationships/slide" Target="/ppt/slides/slide5.xml" Id="Rbf37a4dd519140ef" /><Relationship Type="http://schemas.openxmlformats.org/officeDocument/2006/relationships/slide" Target="/ppt/slides/slide6.xml" Id="R26daefd0ed624db3" /><Relationship Type="http://schemas.openxmlformats.org/officeDocument/2006/relationships/slide" Target="/ppt/slides/slide7.xml" Id="R7d57c782de9643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190b91bd347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0be24ce434243" /><Relationship Type="http://schemas.openxmlformats.org/officeDocument/2006/relationships/theme" Target="/ppt/slideMasters/theme/theme1.xml" Id="Rc49448552ce64e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f0be24ce4342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753357ef643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58eacc8df4f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7667bfc6044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c9659003c41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cb1d4c4e449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0edd186c64e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8a02cbf2348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LAGERVEIEN 25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LAGERVEIEN 25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8 854 267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6 722 411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5 204 290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23 058 123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36 927 779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 AREAL HOLDING 3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Forusveien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995 668 084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