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c28a9b6e9c4c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2eea797ed44070"/>
  </p:sldMasterIdLst>
  <p:sldIdLst>
    <p:sldId xmlns:r="http://schemas.openxmlformats.org/officeDocument/2006/relationships" id="256" r:id="R8b5906c637704692"/>
    <p:sldId xmlns:r="http://schemas.openxmlformats.org/officeDocument/2006/relationships" id="257" r:id="Rebdcc1d0444540d3"/>
    <p:sldId xmlns:r="http://schemas.openxmlformats.org/officeDocument/2006/relationships" id="258" r:id="R17b1f7b12894430e"/>
    <p:sldId xmlns:r="http://schemas.openxmlformats.org/officeDocument/2006/relationships" id="259" r:id="Rdd4feee6efdd4703"/>
    <p:sldId xmlns:r="http://schemas.openxmlformats.org/officeDocument/2006/relationships" id="260" r:id="R377f24a47f3746e6"/>
    <p:sldId xmlns:r="http://schemas.openxmlformats.org/officeDocument/2006/relationships" id="261" r:id="R20df7e66717d47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2eea797ed44070" /><Relationship Type="http://schemas.openxmlformats.org/officeDocument/2006/relationships/slide" Target="/ppt/slides/slide1.xml" Id="R8b5906c637704692" /><Relationship Type="http://schemas.openxmlformats.org/officeDocument/2006/relationships/slide" Target="/ppt/slides/slide2.xml" Id="Rebdcc1d0444540d3" /><Relationship Type="http://schemas.openxmlformats.org/officeDocument/2006/relationships/slide" Target="/ppt/slides/slide3.xml" Id="R17b1f7b12894430e" /><Relationship Type="http://schemas.openxmlformats.org/officeDocument/2006/relationships/slide" Target="/ppt/slides/slide4.xml" Id="Rdd4feee6efdd4703" /><Relationship Type="http://schemas.openxmlformats.org/officeDocument/2006/relationships/slide" Target="/ppt/slides/slide5.xml" Id="R377f24a47f3746e6" /><Relationship Type="http://schemas.openxmlformats.org/officeDocument/2006/relationships/slide" Target="/ppt/slides/slide6.xml" Id="R20df7e66717d47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7b07d49adb47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c7693bd9f945cb" /><Relationship Type="http://schemas.openxmlformats.org/officeDocument/2006/relationships/theme" Target="/ppt/slideMasters/theme/theme1.xml" Id="R296dc769d1f148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c7693bd9f945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f9e755d8a4f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f47bbfff848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0c545d67745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10b00131143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4aa0a01d543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553aeadc348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HARALD BØE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BØE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 BØE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BØE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BØE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BØE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259 333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107 523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263 988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368 338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BØE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995 667 630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BØE AS</a:t>
            </a:r>
          </a:p>
        </p:txBody>
      </p:sp>
    </p:spTree>
  </p:cSld>
  <p:clrMapOvr>
    <a:masterClrMapping xmlns:a="http://schemas.openxmlformats.org/drawingml/2006/main"/>
  </p:clrMapOvr>
</p:sld>
</file>