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f736e2301644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7f12548291484b"/>
  </p:sldMasterIdLst>
  <p:sldIdLst>
    <p:sldId xmlns:r="http://schemas.openxmlformats.org/officeDocument/2006/relationships" id="256" r:id="R314576f493fa4fd5"/>
    <p:sldId xmlns:r="http://schemas.openxmlformats.org/officeDocument/2006/relationships" id="257" r:id="Ra369dd68efae4664"/>
    <p:sldId xmlns:r="http://schemas.openxmlformats.org/officeDocument/2006/relationships" id="258" r:id="R5b6a9710971d4240"/>
    <p:sldId xmlns:r="http://schemas.openxmlformats.org/officeDocument/2006/relationships" id="259" r:id="R259569ae02e644d0"/>
    <p:sldId xmlns:r="http://schemas.openxmlformats.org/officeDocument/2006/relationships" id="260" r:id="R4a188c811907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f12548291484b" /><Relationship Type="http://schemas.openxmlformats.org/officeDocument/2006/relationships/slide" Target="/ppt/slides/slide1.xml" Id="R314576f493fa4fd5" /><Relationship Type="http://schemas.openxmlformats.org/officeDocument/2006/relationships/slide" Target="/ppt/slides/slide2.xml" Id="Ra369dd68efae4664" /><Relationship Type="http://schemas.openxmlformats.org/officeDocument/2006/relationships/slide" Target="/ppt/slides/slide3.xml" Id="R5b6a9710971d4240" /><Relationship Type="http://schemas.openxmlformats.org/officeDocument/2006/relationships/slide" Target="/ppt/slides/slide4.xml" Id="R259569ae02e644d0" /><Relationship Type="http://schemas.openxmlformats.org/officeDocument/2006/relationships/slide" Target="/ppt/slides/slide5.xml" Id="R4a188c811907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07dc0c781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cf816e6f24123" /><Relationship Type="http://schemas.openxmlformats.org/officeDocument/2006/relationships/theme" Target="/ppt/slideMasters/theme/theme1.xml" Id="R3e132a248a904c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ecf816e6f241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7e7977d8042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b01b9156c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3d710ee0f4b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760c9a3774b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4cd7c8c9c44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RÅDGIVER OTTAR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OTTAR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RÅDGIVER OTTAR SKOG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OTTAR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OTTAR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OTTAR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995 654 903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RÅDGIVER OTTAR SKOG AS</a:t>
            </a:r>
          </a:p>
        </p:txBody>
      </p:sp>
    </p:spTree>
  </p:cSld>
  <p:clrMapOvr>
    <a:masterClrMapping xmlns:a="http://schemas.openxmlformats.org/drawingml/2006/main"/>
  </p:clrMapOvr>
</p:sld>
</file>