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916315da7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6f317bf7148ed"/>
  </p:sldMasterIdLst>
  <p:sldIdLst>
    <p:sldId xmlns:r="http://schemas.openxmlformats.org/officeDocument/2006/relationships" id="256" r:id="R1a960cdc5af64aba"/>
    <p:sldId xmlns:r="http://schemas.openxmlformats.org/officeDocument/2006/relationships" id="257" r:id="R3693358ba2b44aa6"/>
    <p:sldId xmlns:r="http://schemas.openxmlformats.org/officeDocument/2006/relationships" id="258" r:id="Rf362c783591148d3"/>
    <p:sldId xmlns:r="http://schemas.openxmlformats.org/officeDocument/2006/relationships" id="259" r:id="R71b4be0379794d57"/>
    <p:sldId xmlns:r="http://schemas.openxmlformats.org/officeDocument/2006/relationships" id="260" r:id="Rb44604e2d8a24ebb"/>
    <p:sldId xmlns:r="http://schemas.openxmlformats.org/officeDocument/2006/relationships" id="261" r:id="R1523b78c5d0d43cd"/>
    <p:sldId xmlns:r="http://schemas.openxmlformats.org/officeDocument/2006/relationships" id="262" r:id="Ra35bf57e0c01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6f317bf7148ed" /><Relationship Type="http://schemas.openxmlformats.org/officeDocument/2006/relationships/slide" Target="/ppt/slides/slide1.xml" Id="R1a960cdc5af64aba" /><Relationship Type="http://schemas.openxmlformats.org/officeDocument/2006/relationships/slide" Target="/ppt/slides/slide2.xml" Id="R3693358ba2b44aa6" /><Relationship Type="http://schemas.openxmlformats.org/officeDocument/2006/relationships/slide" Target="/ppt/slides/slide3.xml" Id="Rf362c783591148d3" /><Relationship Type="http://schemas.openxmlformats.org/officeDocument/2006/relationships/slide" Target="/ppt/slides/slide4.xml" Id="R71b4be0379794d57" /><Relationship Type="http://schemas.openxmlformats.org/officeDocument/2006/relationships/slide" Target="/ppt/slides/slide5.xml" Id="Rb44604e2d8a24ebb" /><Relationship Type="http://schemas.openxmlformats.org/officeDocument/2006/relationships/slide" Target="/ppt/slides/slide6.xml" Id="R1523b78c5d0d43cd" /><Relationship Type="http://schemas.openxmlformats.org/officeDocument/2006/relationships/slide" Target="/ppt/slides/slide7.xml" Id="Ra35bf57e0c01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cd06fb4d5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e9cd4db04977" /><Relationship Type="http://schemas.openxmlformats.org/officeDocument/2006/relationships/theme" Target="/ppt/slideMasters/theme/theme1.xml" Id="Rd1ceba134dbf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be9cd4db049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c633623d44e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80ccccef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34db0127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8ca831b594d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8abf61365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167e59c02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2716d5417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SOLTEQ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SOLTEQ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35 433 394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838 193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686 263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3 737 543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7 901 963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THEILGAARD MORTENSEN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Soliditet AS, Tollbugata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mikko.sairanen@solteq.com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www.solteq.com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SOLTEQ NORWAY AS</a:t>
            </a:r>
          </a:p>
        </p:txBody>
      </p:sp>
    </p:spTree>
  </p:cSld>
  <p:clrMapOvr>
    <a:masterClrMapping xmlns:a="http://schemas.openxmlformats.org/drawingml/2006/main"/>
  </p:clrMapOvr>
</p:sld>
</file>