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71b3deb1db4e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fa0736c1f14d7d"/>
  </p:sldMasterIdLst>
  <p:sldIdLst>
    <p:sldId xmlns:r="http://schemas.openxmlformats.org/officeDocument/2006/relationships" id="256" r:id="Re762140f12564814"/>
    <p:sldId xmlns:r="http://schemas.openxmlformats.org/officeDocument/2006/relationships" id="257" r:id="Re1999059966d4420"/>
    <p:sldId xmlns:r="http://schemas.openxmlformats.org/officeDocument/2006/relationships" id="258" r:id="Re14eb99350e54563"/>
    <p:sldId xmlns:r="http://schemas.openxmlformats.org/officeDocument/2006/relationships" id="259" r:id="Rde9a33946d434835"/>
    <p:sldId xmlns:r="http://schemas.openxmlformats.org/officeDocument/2006/relationships" id="260" r:id="R69b46aa72e9f4dbc"/>
    <p:sldId xmlns:r="http://schemas.openxmlformats.org/officeDocument/2006/relationships" id="261" r:id="R6047fd6ea1a24047"/>
    <p:sldId xmlns:r="http://schemas.openxmlformats.org/officeDocument/2006/relationships" id="262" r:id="Rde24ff581e0b47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fa0736c1f14d7d" /><Relationship Type="http://schemas.openxmlformats.org/officeDocument/2006/relationships/slide" Target="/ppt/slides/slide1.xml" Id="Re762140f12564814" /><Relationship Type="http://schemas.openxmlformats.org/officeDocument/2006/relationships/slide" Target="/ppt/slides/slide2.xml" Id="Re1999059966d4420" /><Relationship Type="http://schemas.openxmlformats.org/officeDocument/2006/relationships/slide" Target="/ppt/slides/slide3.xml" Id="Re14eb99350e54563" /><Relationship Type="http://schemas.openxmlformats.org/officeDocument/2006/relationships/slide" Target="/ppt/slides/slide4.xml" Id="Rde9a33946d434835" /><Relationship Type="http://schemas.openxmlformats.org/officeDocument/2006/relationships/slide" Target="/ppt/slides/slide5.xml" Id="R69b46aa72e9f4dbc" /><Relationship Type="http://schemas.openxmlformats.org/officeDocument/2006/relationships/slide" Target="/ppt/slides/slide6.xml" Id="R6047fd6ea1a24047" /><Relationship Type="http://schemas.openxmlformats.org/officeDocument/2006/relationships/slide" Target="/ppt/slides/slide7.xml" Id="Rde24ff581e0b47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b1c11d58aa4d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d23c0e1024446" /><Relationship Type="http://schemas.openxmlformats.org/officeDocument/2006/relationships/theme" Target="/ppt/slideMasters/theme/theme1.xml" Id="R286aa42704e84e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6d23c0e10244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10f7bbe0c46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2588efb8543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1df4343374c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7fa5d33a2c4f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556cc5e4a47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22f6c5a0744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83ae5c96942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SMARTHOTEL TROMSØ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SMARTHOTEL TROMSØ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SMARTHOTEL TROMSØ EIENDOM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SMARTHOTEL TROMSØ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SMARTHOTEL TROMSØ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SMARTHOTEL TROMSØ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10 755 831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7 319 306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4 035 413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26 229 437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105 737 314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SMARTHOTEL TROMSØ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SMARTHOTEL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SMARTHOTEL TROMSØ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104, Norsea Base, Risavika Havnering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www.smarthotel.no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995 654 784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SMARTHOTEL TROMSØ EIENDOM AS</a:t>
            </a:r>
          </a:p>
        </p:txBody>
      </p:sp>
    </p:spTree>
  </p:cSld>
  <p:clrMapOvr>
    <a:masterClrMapping xmlns:a="http://schemas.openxmlformats.org/drawingml/2006/main"/>
  </p:clrMapOvr>
</p:sld>
</file>