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9981eb4f0c4a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03911535f849c3"/>
  </p:sldMasterIdLst>
  <p:sldIdLst>
    <p:sldId xmlns:r="http://schemas.openxmlformats.org/officeDocument/2006/relationships" id="256" r:id="R440e1e49e07b45ec"/>
    <p:sldId xmlns:r="http://schemas.openxmlformats.org/officeDocument/2006/relationships" id="257" r:id="Rb79412c5854f4d14"/>
    <p:sldId xmlns:r="http://schemas.openxmlformats.org/officeDocument/2006/relationships" id="258" r:id="R068b3d9703204788"/>
    <p:sldId xmlns:r="http://schemas.openxmlformats.org/officeDocument/2006/relationships" id="259" r:id="R3d43ac5175e947cb"/>
    <p:sldId xmlns:r="http://schemas.openxmlformats.org/officeDocument/2006/relationships" id="260" r:id="R24093d2273114771"/>
    <p:sldId xmlns:r="http://schemas.openxmlformats.org/officeDocument/2006/relationships" id="261" r:id="R04ee9d829e474f2f"/>
    <p:sldId xmlns:r="http://schemas.openxmlformats.org/officeDocument/2006/relationships" id="262" r:id="R5d75a2eee7bd46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03911535f849c3" /><Relationship Type="http://schemas.openxmlformats.org/officeDocument/2006/relationships/slide" Target="/ppt/slides/slide1.xml" Id="R440e1e49e07b45ec" /><Relationship Type="http://schemas.openxmlformats.org/officeDocument/2006/relationships/slide" Target="/ppt/slides/slide2.xml" Id="Rb79412c5854f4d14" /><Relationship Type="http://schemas.openxmlformats.org/officeDocument/2006/relationships/slide" Target="/ppt/slides/slide3.xml" Id="R068b3d9703204788" /><Relationship Type="http://schemas.openxmlformats.org/officeDocument/2006/relationships/slide" Target="/ppt/slides/slide4.xml" Id="R3d43ac5175e947cb" /><Relationship Type="http://schemas.openxmlformats.org/officeDocument/2006/relationships/slide" Target="/ppt/slides/slide5.xml" Id="R24093d2273114771" /><Relationship Type="http://schemas.openxmlformats.org/officeDocument/2006/relationships/slide" Target="/ppt/slides/slide6.xml" Id="R04ee9d829e474f2f" /><Relationship Type="http://schemas.openxmlformats.org/officeDocument/2006/relationships/slide" Target="/ppt/slides/slide7.xml" Id="R5d75a2eee7bd46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46b26e624741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49f418f414e70" /><Relationship Type="http://schemas.openxmlformats.org/officeDocument/2006/relationships/theme" Target="/ppt/slideMasters/theme/theme1.xml" Id="R6c8ee9a1ced44e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b49f418f414e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b8808377a46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a0aa8d78149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d03d4cb2d47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2c9b52af241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c2031792e4a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a4399f77f47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db64ad8ce4b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AIRCRAFT RENTAL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AIRCRAFT RENTAL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AIRCRAFT RENTAL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AIRCRAFT RENTAL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AIRCRAFT RENTAL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AIRCRAFT RENTAL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673 831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−222 639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−222 508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8 007 841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8 257 841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AIRCRAFT RENTAL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ELTIX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MATSPECIALEN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VEVLEN GÅRD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AIRCRAFT RENTAL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995 654 407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AIRCRAFT RENTAL AS</a:t>
            </a:r>
          </a:p>
        </p:txBody>
      </p:sp>
    </p:spTree>
  </p:cSld>
  <p:clrMapOvr>
    <a:masterClrMapping xmlns:a="http://schemas.openxmlformats.org/drawingml/2006/main"/>
  </p:clrMapOvr>
</p:sld>
</file>