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a10ade92a54a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ecae4780354f43"/>
  </p:sldMasterIdLst>
  <p:sldIdLst>
    <p:sldId xmlns:r="http://schemas.openxmlformats.org/officeDocument/2006/relationships" id="256" r:id="R42093e9accef4d05"/>
    <p:sldId xmlns:r="http://schemas.openxmlformats.org/officeDocument/2006/relationships" id="257" r:id="R7d4f41b10f5947db"/>
    <p:sldId xmlns:r="http://schemas.openxmlformats.org/officeDocument/2006/relationships" id="258" r:id="R939c254a12304eef"/>
    <p:sldId xmlns:r="http://schemas.openxmlformats.org/officeDocument/2006/relationships" id="259" r:id="Rd33982f99bab4b1e"/>
    <p:sldId xmlns:r="http://schemas.openxmlformats.org/officeDocument/2006/relationships" id="260" r:id="R3ea39967ad794cfc"/>
    <p:sldId xmlns:r="http://schemas.openxmlformats.org/officeDocument/2006/relationships" id="261" r:id="Rd500fff552d045ba"/>
    <p:sldId xmlns:r="http://schemas.openxmlformats.org/officeDocument/2006/relationships" id="262" r:id="R43d4ce2b50444f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cae4780354f43" /><Relationship Type="http://schemas.openxmlformats.org/officeDocument/2006/relationships/slide" Target="/ppt/slides/slide1.xml" Id="R42093e9accef4d05" /><Relationship Type="http://schemas.openxmlformats.org/officeDocument/2006/relationships/slide" Target="/ppt/slides/slide2.xml" Id="R7d4f41b10f5947db" /><Relationship Type="http://schemas.openxmlformats.org/officeDocument/2006/relationships/slide" Target="/ppt/slides/slide3.xml" Id="R939c254a12304eef" /><Relationship Type="http://schemas.openxmlformats.org/officeDocument/2006/relationships/slide" Target="/ppt/slides/slide4.xml" Id="Rd33982f99bab4b1e" /><Relationship Type="http://schemas.openxmlformats.org/officeDocument/2006/relationships/slide" Target="/ppt/slides/slide5.xml" Id="R3ea39967ad794cfc" /><Relationship Type="http://schemas.openxmlformats.org/officeDocument/2006/relationships/slide" Target="/ppt/slides/slide6.xml" Id="Rd500fff552d045ba" /><Relationship Type="http://schemas.openxmlformats.org/officeDocument/2006/relationships/slide" Target="/ppt/slides/slide7.xml" Id="R43d4ce2b50444f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3bb89320bc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62dfb6ef44ec0" /><Relationship Type="http://schemas.openxmlformats.org/officeDocument/2006/relationships/theme" Target="/ppt/slideMasters/theme/theme1.xml" Id="Rebbb3389964c4e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f62dfb6ef44e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db0dfc29e4d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8a5864707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8fe04690742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ffaade003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90344324543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92d4c336841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5c6040bfa42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BRATÅS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11 500 953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−215 775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−448 675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−349 431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2 894 995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BRATÅS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BRATÅS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Gipøveien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bratas@bratas.no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995 652 528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BRATÅS AS</a:t>
            </a:r>
          </a:p>
        </p:txBody>
      </p:sp>
    </p:spTree>
  </p:cSld>
  <p:clrMapOvr>
    <a:masterClrMapping xmlns:a="http://schemas.openxmlformats.org/drawingml/2006/main"/>
  </p:clrMapOvr>
</p:sld>
</file>