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9eb708f40d41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b3321add8f40b2"/>
  </p:sldMasterIdLst>
  <p:sldIdLst>
    <p:sldId xmlns:r="http://schemas.openxmlformats.org/officeDocument/2006/relationships" id="256" r:id="R564016e0692b4696"/>
    <p:sldId xmlns:r="http://schemas.openxmlformats.org/officeDocument/2006/relationships" id="257" r:id="R6e7a42c1b7d4402d"/>
    <p:sldId xmlns:r="http://schemas.openxmlformats.org/officeDocument/2006/relationships" id="258" r:id="Rbb8c8531178640e9"/>
    <p:sldId xmlns:r="http://schemas.openxmlformats.org/officeDocument/2006/relationships" id="259" r:id="R4feeb1fae26b4046"/>
    <p:sldId xmlns:r="http://schemas.openxmlformats.org/officeDocument/2006/relationships" id="260" r:id="Rbca7a15497ae4b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b3321add8f40b2" /><Relationship Type="http://schemas.openxmlformats.org/officeDocument/2006/relationships/slide" Target="/ppt/slides/slide1.xml" Id="R564016e0692b4696" /><Relationship Type="http://schemas.openxmlformats.org/officeDocument/2006/relationships/slide" Target="/ppt/slides/slide2.xml" Id="R6e7a42c1b7d4402d" /><Relationship Type="http://schemas.openxmlformats.org/officeDocument/2006/relationships/slide" Target="/ppt/slides/slide3.xml" Id="Rbb8c8531178640e9" /><Relationship Type="http://schemas.openxmlformats.org/officeDocument/2006/relationships/slide" Target="/ppt/slides/slide4.xml" Id="R4feeb1fae26b4046" /><Relationship Type="http://schemas.openxmlformats.org/officeDocument/2006/relationships/slide" Target="/ppt/slides/slide5.xml" Id="Rbca7a15497ae4b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1d77742f3348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8ef35aace4706" /><Relationship Type="http://schemas.openxmlformats.org/officeDocument/2006/relationships/theme" Target="/ppt/slideMasters/theme/theme1.xml" Id="Red3d4d71339842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e8ef35aace47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31d5081d149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5fa7b5f0347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9a5c9e50749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fd6938cb74a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c34592a944b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BEIARKRAFT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BEIARKRAFT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BEIARKRAFT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BEIARKRAFT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BEIARKRAFT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BEIARKRAFT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995 652 447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BEIARKRAFT AS</a:t>
            </a:r>
          </a:p>
        </p:txBody>
      </p:sp>
    </p:spTree>
  </p:cSld>
  <p:clrMapOvr>
    <a:masterClrMapping xmlns:a="http://schemas.openxmlformats.org/drawingml/2006/main"/>
  </p:clrMapOvr>
</p:sld>
</file>