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7d33178e7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d62bd7bda4e90"/>
  </p:sldMasterIdLst>
  <p:sldIdLst>
    <p:sldId xmlns:r="http://schemas.openxmlformats.org/officeDocument/2006/relationships" id="256" r:id="R1ee5d0a76cb64341"/>
    <p:sldId xmlns:r="http://schemas.openxmlformats.org/officeDocument/2006/relationships" id="257" r:id="R29fdc830fc7f4641"/>
    <p:sldId xmlns:r="http://schemas.openxmlformats.org/officeDocument/2006/relationships" id="258" r:id="R9178529647744be2"/>
    <p:sldId xmlns:r="http://schemas.openxmlformats.org/officeDocument/2006/relationships" id="259" r:id="R3b4b029683324fac"/>
    <p:sldId xmlns:r="http://schemas.openxmlformats.org/officeDocument/2006/relationships" id="260" r:id="R9e4ffc1fe9cd4bba"/>
    <p:sldId xmlns:r="http://schemas.openxmlformats.org/officeDocument/2006/relationships" id="261" r:id="R152c69023cfd49c0"/>
    <p:sldId xmlns:r="http://schemas.openxmlformats.org/officeDocument/2006/relationships" id="262" r:id="R6c98dc1a63c8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d62bd7bda4e90" /><Relationship Type="http://schemas.openxmlformats.org/officeDocument/2006/relationships/slide" Target="/ppt/slides/slide1.xml" Id="R1ee5d0a76cb64341" /><Relationship Type="http://schemas.openxmlformats.org/officeDocument/2006/relationships/slide" Target="/ppt/slides/slide2.xml" Id="R29fdc830fc7f4641" /><Relationship Type="http://schemas.openxmlformats.org/officeDocument/2006/relationships/slide" Target="/ppt/slides/slide3.xml" Id="R9178529647744be2" /><Relationship Type="http://schemas.openxmlformats.org/officeDocument/2006/relationships/slide" Target="/ppt/slides/slide4.xml" Id="R3b4b029683324fac" /><Relationship Type="http://schemas.openxmlformats.org/officeDocument/2006/relationships/slide" Target="/ppt/slides/slide5.xml" Id="R9e4ffc1fe9cd4bba" /><Relationship Type="http://schemas.openxmlformats.org/officeDocument/2006/relationships/slide" Target="/ppt/slides/slide6.xml" Id="R152c69023cfd49c0" /><Relationship Type="http://schemas.openxmlformats.org/officeDocument/2006/relationships/slide" Target="/ppt/slides/slide7.xml" Id="R6c98dc1a63c8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fd9dce147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18baa5a344731" /><Relationship Type="http://schemas.openxmlformats.org/officeDocument/2006/relationships/theme" Target="/ppt/slideMasters/theme/theme1.xml" Id="R5a2f8e0d6e6d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118baa5a34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afca3d48343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309b83260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31ba652b0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731d55268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8aeb5b1ba4d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2b413a45d4d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b543b58e6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BLEIKTVEDT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BLEIKTVEDT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10 106 190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623 494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TORGRIM BLEIKTVEDT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Øygardsvegen 262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995 652 099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BLEIKTVEDT AS</a:t>
            </a:r>
          </a:p>
        </p:txBody>
      </p:sp>
    </p:spTree>
  </p:cSld>
  <p:clrMapOvr>
    <a:masterClrMapping xmlns:a="http://schemas.openxmlformats.org/drawingml/2006/main"/>
  </p:clrMapOvr>
</p:sld>
</file>