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375e3e1c7f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6edf751554137"/>
  </p:sldMasterIdLst>
  <p:sldIdLst>
    <p:sldId xmlns:r="http://schemas.openxmlformats.org/officeDocument/2006/relationships" id="256" r:id="R5a562cd3264f411f"/>
    <p:sldId xmlns:r="http://schemas.openxmlformats.org/officeDocument/2006/relationships" id="257" r:id="R78714480ce534660"/>
    <p:sldId xmlns:r="http://schemas.openxmlformats.org/officeDocument/2006/relationships" id="258" r:id="Rd35e361ac6154652"/>
    <p:sldId xmlns:r="http://schemas.openxmlformats.org/officeDocument/2006/relationships" id="259" r:id="R572d8319dcd5446f"/>
    <p:sldId xmlns:r="http://schemas.openxmlformats.org/officeDocument/2006/relationships" id="260" r:id="Rcf7663a87ad7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6edf751554137" /><Relationship Type="http://schemas.openxmlformats.org/officeDocument/2006/relationships/slide" Target="/ppt/slides/slide1.xml" Id="R5a562cd3264f411f" /><Relationship Type="http://schemas.openxmlformats.org/officeDocument/2006/relationships/slide" Target="/ppt/slides/slide2.xml" Id="R78714480ce534660" /><Relationship Type="http://schemas.openxmlformats.org/officeDocument/2006/relationships/slide" Target="/ppt/slides/slide3.xml" Id="Rd35e361ac6154652" /><Relationship Type="http://schemas.openxmlformats.org/officeDocument/2006/relationships/slide" Target="/ppt/slides/slide4.xml" Id="R572d8319dcd5446f" /><Relationship Type="http://schemas.openxmlformats.org/officeDocument/2006/relationships/slide" Target="/ppt/slides/slide5.xml" Id="Rcf7663a87ad7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be43d6126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01772c1c4c65" /><Relationship Type="http://schemas.openxmlformats.org/officeDocument/2006/relationships/theme" Target="/ppt/slideMasters/theme/theme1.xml" Id="Rb4fb582a2ea4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c01772c1c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fb266e28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9788feb4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6d59327f3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94b92aa7d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4b4c7b5c1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BJERGSTED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BJERGSTED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995 647 923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BJERGSTED MUSIKK AS</a:t>
            </a:r>
          </a:p>
        </p:txBody>
      </p:sp>
    </p:spTree>
  </p:cSld>
  <p:clrMapOvr>
    <a:masterClrMapping xmlns:a="http://schemas.openxmlformats.org/drawingml/2006/main"/>
  </p:clrMapOvr>
</p:sld>
</file>