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36b1d2bda1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295d41b4db4e7e"/>
  </p:sldMasterIdLst>
  <p:sldIdLst>
    <p:sldId xmlns:r="http://schemas.openxmlformats.org/officeDocument/2006/relationships" id="256" r:id="R466781419e2d425a"/>
    <p:sldId xmlns:r="http://schemas.openxmlformats.org/officeDocument/2006/relationships" id="257" r:id="Rb2307f06c4994e79"/>
    <p:sldId xmlns:r="http://schemas.openxmlformats.org/officeDocument/2006/relationships" id="258" r:id="R75cb915e64eb4624"/>
    <p:sldId xmlns:r="http://schemas.openxmlformats.org/officeDocument/2006/relationships" id="259" r:id="Rd26b475f52ff4562"/>
    <p:sldId xmlns:r="http://schemas.openxmlformats.org/officeDocument/2006/relationships" id="260" r:id="Rc1647638d0c04f44"/>
    <p:sldId xmlns:r="http://schemas.openxmlformats.org/officeDocument/2006/relationships" id="261" r:id="R1c25dcde4f6944f8"/>
    <p:sldId xmlns:r="http://schemas.openxmlformats.org/officeDocument/2006/relationships" id="262" r:id="R9bc669915588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95d41b4db4e7e" /><Relationship Type="http://schemas.openxmlformats.org/officeDocument/2006/relationships/slide" Target="/ppt/slides/slide1.xml" Id="R466781419e2d425a" /><Relationship Type="http://schemas.openxmlformats.org/officeDocument/2006/relationships/slide" Target="/ppt/slides/slide2.xml" Id="Rb2307f06c4994e79" /><Relationship Type="http://schemas.openxmlformats.org/officeDocument/2006/relationships/slide" Target="/ppt/slides/slide3.xml" Id="R75cb915e64eb4624" /><Relationship Type="http://schemas.openxmlformats.org/officeDocument/2006/relationships/slide" Target="/ppt/slides/slide4.xml" Id="Rd26b475f52ff4562" /><Relationship Type="http://schemas.openxmlformats.org/officeDocument/2006/relationships/slide" Target="/ppt/slides/slide5.xml" Id="Rc1647638d0c04f44" /><Relationship Type="http://schemas.openxmlformats.org/officeDocument/2006/relationships/slide" Target="/ppt/slides/slide6.xml" Id="R1c25dcde4f6944f8" /><Relationship Type="http://schemas.openxmlformats.org/officeDocument/2006/relationships/slide" Target="/ppt/slides/slide7.xml" Id="R9bc669915588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6bd262d25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ed774aec04d33" /><Relationship Type="http://schemas.openxmlformats.org/officeDocument/2006/relationships/theme" Target="/ppt/slideMasters/theme/theme1.xml" Id="R6482af9b237146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ed774aec04d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9ce1c74354a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715d33ed74a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cc9ec5c7943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f0d87540e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f3ad36a074c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8a5ad15694d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9461f8b6841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MINA P. ENGER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 P. 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P. ENGER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 P. 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 P. 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 P. 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2 679 108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2 681 370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 P. 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SVANEVIK OLSEN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ØYVIND SVANEVIK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 P. 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Kurt Olsen, Risbakken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kurt.olsen@lyse.net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995 646 714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 P. ENGER AS</a:t>
            </a:r>
          </a:p>
        </p:txBody>
      </p:sp>
    </p:spTree>
  </p:cSld>
  <p:clrMapOvr>
    <a:masterClrMapping xmlns:a="http://schemas.openxmlformats.org/drawingml/2006/main"/>
  </p:clrMapOvr>
</p:sld>
</file>