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a2de5d9d2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a33583ca340a9"/>
  </p:sldMasterIdLst>
  <p:sldIdLst>
    <p:sldId xmlns:r="http://schemas.openxmlformats.org/officeDocument/2006/relationships" id="256" r:id="Rb31a21b456174fdf"/>
    <p:sldId xmlns:r="http://schemas.openxmlformats.org/officeDocument/2006/relationships" id="257" r:id="R639b257d2ffc4ae3"/>
    <p:sldId xmlns:r="http://schemas.openxmlformats.org/officeDocument/2006/relationships" id="258" r:id="Rf5b92cb74c4e4c7f"/>
    <p:sldId xmlns:r="http://schemas.openxmlformats.org/officeDocument/2006/relationships" id="259" r:id="Ra8794339d28c46c1"/>
    <p:sldId xmlns:r="http://schemas.openxmlformats.org/officeDocument/2006/relationships" id="260" r:id="R16a64eee6bd740a9"/>
    <p:sldId xmlns:r="http://schemas.openxmlformats.org/officeDocument/2006/relationships" id="261" r:id="R3ba1cd08deaf46b1"/>
    <p:sldId xmlns:r="http://schemas.openxmlformats.org/officeDocument/2006/relationships" id="262" r:id="Rc27fded55b34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a33583ca340a9" /><Relationship Type="http://schemas.openxmlformats.org/officeDocument/2006/relationships/slide" Target="/ppt/slides/slide1.xml" Id="Rb31a21b456174fdf" /><Relationship Type="http://schemas.openxmlformats.org/officeDocument/2006/relationships/slide" Target="/ppt/slides/slide2.xml" Id="R639b257d2ffc4ae3" /><Relationship Type="http://schemas.openxmlformats.org/officeDocument/2006/relationships/slide" Target="/ppt/slides/slide3.xml" Id="Rf5b92cb74c4e4c7f" /><Relationship Type="http://schemas.openxmlformats.org/officeDocument/2006/relationships/slide" Target="/ppt/slides/slide4.xml" Id="Ra8794339d28c46c1" /><Relationship Type="http://schemas.openxmlformats.org/officeDocument/2006/relationships/slide" Target="/ppt/slides/slide5.xml" Id="R16a64eee6bd740a9" /><Relationship Type="http://schemas.openxmlformats.org/officeDocument/2006/relationships/slide" Target="/ppt/slides/slide6.xml" Id="R3ba1cd08deaf46b1" /><Relationship Type="http://schemas.openxmlformats.org/officeDocument/2006/relationships/slide" Target="/ppt/slides/slide7.xml" Id="Rc27fded55b34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603f60719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586caee7d41b0" /><Relationship Type="http://schemas.openxmlformats.org/officeDocument/2006/relationships/theme" Target="/ppt/slideMasters/theme/theme1.xml" Id="Rfe2c54d9035d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586caee7d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63f9ebaed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b3ea6164f48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185c7ac7d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305e714644b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3e0b0725f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281c207f940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32f02b64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VOLT HKG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VOLT HKG INVEST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29 942 493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38 100 431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HALLGREN KONRAD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Seljestadveien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995 646 447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HKG INVEST AS</a:t>
            </a:r>
          </a:p>
        </p:txBody>
      </p:sp>
    </p:spTree>
  </p:cSld>
  <p:clrMapOvr>
    <a:masterClrMapping xmlns:a="http://schemas.openxmlformats.org/drawingml/2006/main"/>
  </p:clrMapOvr>
</p:sld>
</file>