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4e2eae6f0f48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84c7f01104a4b"/>
  </p:sldMasterIdLst>
  <p:sldIdLst>
    <p:sldId xmlns:r="http://schemas.openxmlformats.org/officeDocument/2006/relationships" id="256" r:id="R52b2d4b5412a45dd"/>
    <p:sldId xmlns:r="http://schemas.openxmlformats.org/officeDocument/2006/relationships" id="257" r:id="R0dbbe80ef37d44ff"/>
    <p:sldId xmlns:r="http://schemas.openxmlformats.org/officeDocument/2006/relationships" id="258" r:id="R9d4a00d52a1e4f87"/>
    <p:sldId xmlns:r="http://schemas.openxmlformats.org/officeDocument/2006/relationships" id="259" r:id="Re1ba57391b9e4fcb"/>
    <p:sldId xmlns:r="http://schemas.openxmlformats.org/officeDocument/2006/relationships" id="260" r:id="R02247539d30b48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84c7f01104a4b" /><Relationship Type="http://schemas.openxmlformats.org/officeDocument/2006/relationships/slide" Target="/ppt/slides/slide1.xml" Id="R52b2d4b5412a45dd" /><Relationship Type="http://schemas.openxmlformats.org/officeDocument/2006/relationships/slide" Target="/ppt/slides/slide2.xml" Id="R0dbbe80ef37d44ff" /><Relationship Type="http://schemas.openxmlformats.org/officeDocument/2006/relationships/slide" Target="/ppt/slides/slide3.xml" Id="R9d4a00d52a1e4f87" /><Relationship Type="http://schemas.openxmlformats.org/officeDocument/2006/relationships/slide" Target="/ppt/slides/slide4.xml" Id="Re1ba57391b9e4fcb" /><Relationship Type="http://schemas.openxmlformats.org/officeDocument/2006/relationships/slide" Target="/ppt/slides/slide5.xml" Id="R02247539d30b48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5910aaea940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9c678c1f74300" /><Relationship Type="http://schemas.openxmlformats.org/officeDocument/2006/relationships/theme" Target="/ppt/slideMasters/theme/theme1.xml" Id="R22308881d09f4f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b9c678c1f7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12fdcafe946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c730dd047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c5d35a5f1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1f9a1b50e4d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332aa5e8a44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BGEO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BGEO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BGEO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BGEO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BGEO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BGEO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995 646 056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BGEO AS</a:t>
            </a:r>
          </a:p>
        </p:txBody>
      </p:sp>
    </p:spTree>
  </p:cSld>
  <p:clrMapOvr>
    <a:masterClrMapping xmlns:a="http://schemas.openxmlformats.org/drawingml/2006/main"/>
  </p:clrMapOvr>
</p:sld>
</file>