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05382c230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048f2abb44127"/>
  </p:sldMasterIdLst>
  <p:sldIdLst>
    <p:sldId xmlns:r="http://schemas.openxmlformats.org/officeDocument/2006/relationships" id="256" r:id="R9801e23228df4680"/>
    <p:sldId xmlns:r="http://schemas.openxmlformats.org/officeDocument/2006/relationships" id="257" r:id="R5b5835ecc5d340c0"/>
    <p:sldId xmlns:r="http://schemas.openxmlformats.org/officeDocument/2006/relationships" id="258" r:id="R8c946bd03ac7419b"/>
    <p:sldId xmlns:r="http://schemas.openxmlformats.org/officeDocument/2006/relationships" id="259" r:id="R6df62bd029a94df6"/>
    <p:sldId xmlns:r="http://schemas.openxmlformats.org/officeDocument/2006/relationships" id="260" r:id="Rd4d767eaf0c2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048f2abb44127" /><Relationship Type="http://schemas.openxmlformats.org/officeDocument/2006/relationships/slide" Target="/ppt/slides/slide1.xml" Id="R9801e23228df4680" /><Relationship Type="http://schemas.openxmlformats.org/officeDocument/2006/relationships/slide" Target="/ppt/slides/slide2.xml" Id="R5b5835ecc5d340c0" /><Relationship Type="http://schemas.openxmlformats.org/officeDocument/2006/relationships/slide" Target="/ppt/slides/slide3.xml" Id="R8c946bd03ac7419b" /><Relationship Type="http://schemas.openxmlformats.org/officeDocument/2006/relationships/slide" Target="/ppt/slides/slide4.xml" Id="R6df62bd029a94df6" /><Relationship Type="http://schemas.openxmlformats.org/officeDocument/2006/relationships/slide" Target="/ppt/slides/slide5.xml" Id="Rd4d767eaf0c2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11a72c83b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3053e090c424a" /><Relationship Type="http://schemas.openxmlformats.org/officeDocument/2006/relationships/theme" Target="/ppt/slideMasters/theme/theme1.xml" Id="Rc53f6dfed845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3053e090c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7f331701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281ef98d0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c3578923b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567a246c6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9b31d2ca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FAB. LOUNGE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FAB. LOUNGE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