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972eef5b1345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7109f8fc95409c"/>
  </p:sldMasterIdLst>
  <p:sldIdLst>
    <p:sldId xmlns:r="http://schemas.openxmlformats.org/officeDocument/2006/relationships" id="256" r:id="R8e5099fd372e42f5"/>
    <p:sldId xmlns:r="http://schemas.openxmlformats.org/officeDocument/2006/relationships" id="257" r:id="R2234f830b4c3402c"/>
    <p:sldId xmlns:r="http://schemas.openxmlformats.org/officeDocument/2006/relationships" id="258" r:id="R213416b7ec1b44cf"/>
    <p:sldId xmlns:r="http://schemas.openxmlformats.org/officeDocument/2006/relationships" id="259" r:id="R46d050e603d54abd"/>
    <p:sldId xmlns:r="http://schemas.openxmlformats.org/officeDocument/2006/relationships" id="260" r:id="R91585cf249554014"/>
    <p:sldId xmlns:r="http://schemas.openxmlformats.org/officeDocument/2006/relationships" id="261" r:id="Ra121373043914629"/>
    <p:sldId xmlns:r="http://schemas.openxmlformats.org/officeDocument/2006/relationships" id="262" r:id="R7a20e6c4a37f4d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7109f8fc95409c" /><Relationship Type="http://schemas.openxmlformats.org/officeDocument/2006/relationships/slide" Target="/ppt/slides/slide1.xml" Id="R8e5099fd372e42f5" /><Relationship Type="http://schemas.openxmlformats.org/officeDocument/2006/relationships/slide" Target="/ppt/slides/slide2.xml" Id="R2234f830b4c3402c" /><Relationship Type="http://schemas.openxmlformats.org/officeDocument/2006/relationships/slide" Target="/ppt/slides/slide3.xml" Id="R213416b7ec1b44cf" /><Relationship Type="http://schemas.openxmlformats.org/officeDocument/2006/relationships/slide" Target="/ppt/slides/slide4.xml" Id="R46d050e603d54abd" /><Relationship Type="http://schemas.openxmlformats.org/officeDocument/2006/relationships/slide" Target="/ppt/slides/slide5.xml" Id="R91585cf249554014" /><Relationship Type="http://schemas.openxmlformats.org/officeDocument/2006/relationships/slide" Target="/ppt/slides/slide6.xml" Id="Ra121373043914629" /><Relationship Type="http://schemas.openxmlformats.org/officeDocument/2006/relationships/slide" Target="/ppt/slides/slide7.xml" Id="R7a20e6c4a37f4d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dfe17d68a42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61a7e8d8443c4" /><Relationship Type="http://schemas.openxmlformats.org/officeDocument/2006/relationships/theme" Target="/ppt/slideMasters/theme/theme1.xml" Id="R30244910874e4b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861a7e8d8443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fd6179d0c46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aea86bbfa4b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d046779c24f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8e6e9c4a047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8bcbd7ed642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bc99a918944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305720be14e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BYGDEVEIEN 24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BYGDEVEIEN 24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BYGDEVEIEN 24 AS ble etablert [år] og holder til i Borkenes.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BYGDEVEIEN 24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BYGDEVEIEN 24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BYGDEVEIEN 24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2 011 584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1 555 241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1 031 382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4 942 915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7 924 041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BYGDEVEIEN 24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COOP NORD SA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HACON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RM EIENDOM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BYGDEVEIEN 24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Bygdeveien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9475 Borkenes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995 641 291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BYGDEVEIEN 24 AS</a:t>
            </a:r>
          </a:p>
        </p:txBody>
      </p:sp>
    </p:spTree>
  </p:cSld>
  <p:clrMapOvr>
    <a:masterClrMapping xmlns:a="http://schemas.openxmlformats.org/drawingml/2006/main"/>
  </p:clrMapOvr>
</p:sld>
</file>