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60c1c46b9d49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2f997885a94d90"/>
  </p:sldMasterIdLst>
  <p:sldIdLst>
    <p:sldId xmlns:r="http://schemas.openxmlformats.org/officeDocument/2006/relationships" id="256" r:id="Rc759d5c84fb04502"/>
    <p:sldId xmlns:r="http://schemas.openxmlformats.org/officeDocument/2006/relationships" id="257" r:id="R8b177d712a774053"/>
    <p:sldId xmlns:r="http://schemas.openxmlformats.org/officeDocument/2006/relationships" id="258" r:id="R28ac3164ed6c4558"/>
    <p:sldId xmlns:r="http://schemas.openxmlformats.org/officeDocument/2006/relationships" id="259" r:id="Rde0fbf8e71ff43af"/>
    <p:sldId xmlns:r="http://schemas.openxmlformats.org/officeDocument/2006/relationships" id="260" r:id="Rb2ec9502a070494c"/>
    <p:sldId xmlns:r="http://schemas.openxmlformats.org/officeDocument/2006/relationships" id="261" r:id="Rfc9f8955d2cf4b09"/>
    <p:sldId xmlns:r="http://schemas.openxmlformats.org/officeDocument/2006/relationships" id="262" r:id="Rdb1c6d7368a746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2f997885a94d90" /><Relationship Type="http://schemas.openxmlformats.org/officeDocument/2006/relationships/slide" Target="/ppt/slides/slide1.xml" Id="Rc759d5c84fb04502" /><Relationship Type="http://schemas.openxmlformats.org/officeDocument/2006/relationships/slide" Target="/ppt/slides/slide2.xml" Id="R8b177d712a774053" /><Relationship Type="http://schemas.openxmlformats.org/officeDocument/2006/relationships/slide" Target="/ppt/slides/slide3.xml" Id="R28ac3164ed6c4558" /><Relationship Type="http://schemas.openxmlformats.org/officeDocument/2006/relationships/slide" Target="/ppt/slides/slide4.xml" Id="Rde0fbf8e71ff43af" /><Relationship Type="http://schemas.openxmlformats.org/officeDocument/2006/relationships/slide" Target="/ppt/slides/slide5.xml" Id="Rb2ec9502a070494c" /><Relationship Type="http://schemas.openxmlformats.org/officeDocument/2006/relationships/slide" Target="/ppt/slides/slide6.xml" Id="Rfc9f8955d2cf4b09" /><Relationship Type="http://schemas.openxmlformats.org/officeDocument/2006/relationships/slide" Target="/ppt/slides/slide7.xml" Id="Rdb1c6d7368a746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00f67661fb4b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3ec7852ade44e3" /><Relationship Type="http://schemas.openxmlformats.org/officeDocument/2006/relationships/theme" Target="/ppt/slideMasters/theme/theme1.xml" Id="R6551f9b587c04a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3ec7852ade44e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0cf8a753c247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9cdf2e0f224c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1b278adb0e40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448c51833246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9f8b34527145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2c66153e7a40f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6194dd4eb547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BØBEKKEN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BØBEKKEN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BØBEKKEN AS ble etablert [år] og holder til i Nærbø.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BØBEKKEN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BØBEKKEN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BØBEKKEN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3 475 861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1 818 706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652 400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7 526 218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29 564 914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BØBEKKEN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GANN TRE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NÆRBØ RØR OG ELEKTRO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BØBEKKEN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Bjorhaugslettå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4365 Nærbø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43 61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995 641 259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BØBEKKEN AS</a:t>
            </a:r>
          </a:p>
        </p:txBody>
      </p:sp>
    </p:spTree>
  </p:cSld>
  <p:clrMapOvr>
    <a:masterClrMapping xmlns:a="http://schemas.openxmlformats.org/drawingml/2006/main"/>
  </p:clrMapOvr>
</p:sld>
</file>