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c94df1e4e642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bfe7517650404f"/>
  </p:sldMasterIdLst>
  <p:sldIdLst>
    <p:sldId xmlns:r="http://schemas.openxmlformats.org/officeDocument/2006/relationships" id="256" r:id="Rd71fbf7c4291443f"/>
    <p:sldId xmlns:r="http://schemas.openxmlformats.org/officeDocument/2006/relationships" id="257" r:id="R0e6e44bb351d491f"/>
    <p:sldId xmlns:r="http://schemas.openxmlformats.org/officeDocument/2006/relationships" id="258" r:id="R88ee7066c9df4198"/>
    <p:sldId xmlns:r="http://schemas.openxmlformats.org/officeDocument/2006/relationships" id="259" r:id="R4bb4acc7ae594969"/>
    <p:sldId xmlns:r="http://schemas.openxmlformats.org/officeDocument/2006/relationships" id="260" r:id="R9aec2dc0d4024c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bfe7517650404f" /><Relationship Type="http://schemas.openxmlformats.org/officeDocument/2006/relationships/slide" Target="/ppt/slides/slide1.xml" Id="Rd71fbf7c4291443f" /><Relationship Type="http://schemas.openxmlformats.org/officeDocument/2006/relationships/slide" Target="/ppt/slides/slide2.xml" Id="R0e6e44bb351d491f" /><Relationship Type="http://schemas.openxmlformats.org/officeDocument/2006/relationships/slide" Target="/ppt/slides/slide3.xml" Id="R88ee7066c9df4198" /><Relationship Type="http://schemas.openxmlformats.org/officeDocument/2006/relationships/slide" Target="/ppt/slides/slide4.xml" Id="R4bb4acc7ae594969" /><Relationship Type="http://schemas.openxmlformats.org/officeDocument/2006/relationships/slide" Target="/ppt/slides/slide5.xml" Id="R9aec2dc0d4024c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6ce9b9c11643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4e204911b4a8a" /><Relationship Type="http://schemas.openxmlformats.org/officeDocument/2006/relationships/theme" Target="/ppt/slideMasters/theme/theme1.xml" Id="R68c278fe4c934a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84e204911b4a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ef75bb8cf4a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23fb4c23f45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b6fd95b884b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905f4b78049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d1eacfe2841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SIGMA LEHMBER SINGH DAHIA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LEHMBER SINGH DAHIA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SIGMA LEHMBER SINGH DAHIA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LEHMBER SINGH DAHIA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LEHMBER SINGH DAHIA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LEHMBER SINGH DAHIA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995 637 367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LEHMBER SINGH DAHIA AS</a:t>
            </a:r>
          </a:p>
        </p:txBody>
      </p:sp>
    </p:spTree>
  </p:cSld>
  <p:clrMapOvr>
    <a:masterClrMapping xmlns:a="http://schemas.openxmlformats.org/drawingml/2006/main"/>
  </p:clrMapOvr>
</p:sld>
</file>