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fa8814531146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481855ec2a4a58"/>
  </p:sldMasterIdLst>
  <p:sldIdLst>
    <p:sldId xmlns:r="http://schemas.openxmlformats.org/officeDocument/2006/relationships" id="256" r:id="R9f4bfaf5e8d34a75"/>
    <p:sldId xmlns:r="http://schemas.openxmlformats.org/officeDocument/2006/relationships" id="257" r:id="Rf5ae896833e64f1d"/>
    <p:sldId xmlns:r="http://schemas.openxmlformats.org/officeDocument/2006/relationships" id="258" r:id="Rb9704d7b662a4f26"/>
    <p:sldId xmlns:r="http://schemas.openxmlformats.org/officeDocument/2006/relationships" id="259" r:id="R13827b1ffee442f6"/>
    <p:sldId xmlns:r="http://schemas.openxmlformats.org/officeDocument/2006/relationships" id="260" r:id="R7c3a6202a1cb4e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481855ec2a4a58" /><Relationship Type="http://schemas.openxmlformats.org/officeDocument/2006/relationships/slide" Target="/ppt/slides/slide1.xml" Id="R9f4bfaf5e8d34a75" /><Relationship Type="http://schemas.openxmlformats.org/officeDocument/2006/relationships/slide" Target="/ppt/slides/slide2.xml" Id="Rf5ae896833e64f1d" /><Relationship Type="http://schemas.openxmlformats.org/officeDocument/2006/relationships/slide" Target="/ppt/slides/slide3.xml" Id="Rb9704d7b662a4f26" /><Relationship Type="http://schemas.openxmlformats.org/officeDocument/2006/relationships/slide" Target="/ppt/slides/slide4.xml" Id="R13827b1ffee442f6" /><Relationship Type="http://schemas.openxmlformats.org/officeDocument/2006/relationships/slide" Target="/ppt/slides/slide5.xml" Id="R7c3a6202a1cb4e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8b1ebd468a4d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1325d9ecb4940" /><Relationship Type="http://schemas.openxmlformats.org/officeDocument/2006/relationships/theme" Target="/ppt/slideMasters/theme/theme1.xml" Id="R013eba4b7d7f44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91325d9ecb49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bef7707ed46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4a965f96d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0325ec37543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6ee3db3bc45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198ad386241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 LOKALT UTDANNINGSNETTVERK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 LOKALT UTDANNINGSNETTVERK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 LOKALT UTDANNINGSNETTVERK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 LOKALT UTDANNINGSNETTVERK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 LOKALT UTDANNINGSNETTVERK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 LOKALT UTDANNINGSNETTVERK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995 603 950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 LOKALT UTDANNINGSNETTVERK AS</a:t>
            </a:r>
          </a:p>
        </p:txBody>
      </p:sp>
    </p:spTree>
  </p:cSld>
  <p:clrMapOvr>
    <a:masterClrMapping xmlns:a="http://schemas.openxmlformats.org/drawingml/2006/main"/>
  </p:clrMapOvr>
</p:sld>
</file>