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246cd4082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623c757724719"/>
  </p:sldMasterIdLst>
  <p:sldIdLst>
    <p:sldId xmlns:r="http://schemas.openxmlformats.org/officeDocument/2006/relationships" id="256" r:id="R46eab92fa7aa4b9a"/>
    <p:sldId xmlns:r="http://schemas.openxmlformats.org/officeDocument/2006/relationships" id="257" r:id="R73559cd08b824199"/>
    <p:sldId xmlns:r="http://schemas.openxmlformats.org/officeDocument/2006/relationships" id="258" r:id="Re6d86e455c3b4b93"/>
    <p:sldId xmlns:r="http://schemas.openxmlformats.org/officeDocument/2006/relationships" id="259" r:id="R2a0f3c071c914504"/>
    <p:sldId xmlns:r="http://schemas.openxmlformats.org/officeDocument/2006/relationships" id="260" r:id="R9bcb48259fcf41ed"/>
    <p:sldId xmlns:r="http://schemas.openxmlformats.org/officeDocument/2006/relationships" id="261" r:id="Rbb08d135a028428c"/>
    <p:sldId xmlns:r="http://schemas.openxmlformats.org/officeDocument/2006/relationships" id="262" r:id="Ra05d29d5c21e42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623c757724719" /><Relationship Type="http://schemas.openxmlformats.org/officeDocument/2006/relationships/slide" Target="/ppt/slides/slide1.xml" Id="R46eab92fa7aa4b9a" /><Relationship Type="http://schemas.openxmlformats.org/officeDocument/2006/relationships/slide" Target="/ppt/slides/slide2.xml" Id="R73559cd08b824199" /><Relationship Type="http://schemas.openxmlformats.org/officeDocument/2006/relationships/slide" Target="/ppt/slides/slide3.xml" Id="Re6d86e455c3b4b93" /><Relationship Type="http://schemas.openxmlformats.org/officeDocument/2006/relationships/slide" Target="/ppt/slides/slide4.xml" Id="R2a0f3c071c914504" /><Relationship Type="http://schemas.openxmlformats.org/officeDocument/2006/relationships/slide" Target="/ppt/slides/slide5.xml" Id="R9bcb48259fcf41ed" /><Relationship Type="http://schemas.openxmlformats.org/officeDocument/2006/relationships/slide" Target="/ppt/slides/slide6.xml" Id="Rbb08d135a028428c" /><Relationship Type="http://schemas.openxmlformats.org/officeDocument/2006/relationships/slide" Target="/ppt/slides/slide7.xml" Id="Ra05d29d5c21e42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e8d445b3b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179e92ba4c1d" /><Relationship Type="http://schemas.openxmlformats.org/officeDocument/2006/relationships/theme" Target="/ppt/slideMasters/theme/theme1.xml" Id="R5b23de47f8ab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b179e92ba4c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cfd55df8c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4bd782ff4c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66859909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59e084d2c4e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7c56783a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f937f887240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93945ab77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ORIENTMENY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ORIENTMENY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7 020 674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−233 833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−349 859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1 009 401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MANJAN SARAWUT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91 40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post@orientmeny.no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995 602 628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ORIENTMENY AS</a:t>
            </a:r>
          </a:p>
        </p:txBody>
      </p:sp>
    </p:spTree>
  </p:cSld>
  <p:clrMapOvr>
    <a:masterClrMapping xmlns:a="http://schemas.openxmlformats.org/drawingml/2006/main"/>
  </p:clrMapOvr>
</p:sld>
</file>