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499ef047ae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03db894ef84814"/>
  </p:sldMasterIdLst>
  <p:sldIdLst>
    <p:sldId xmlns:r="http://schemas.openxmlformats.org/officeDocument/2006/relationships" id="256" r:id="Rce8e666b8d8f44f0"/>
    <p:sldId xmlns:r="http://schemas.openxmlformats.org/officeDocument/2006/relationships" id="257" r:id="R7c86e7a91fd741c1"/>
    <p:sldId xmlns:r="http://schemas.openxmlformats.org/officeDocument/2006/relationships" id="258" r:id="Re7a3e4367cdd4a6c"/>
    <p:sldId xmlns:r="http://schemas.openxmlformats.org/officeDocument/2006/relationships" id="259" r:id="Rb5ebed1e9a2a4228"/>
    <p:sldId xmlns:r="http://schemas.openxmlformats.org/officeDocument/2006/relationships" id="260" r:id="Rb16ed2bbd55044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3db894ef84814" /><Relationship Type="http://schemas.openxmlformats.org/officeDocument/2006/relationships/slide" Target="/ppt/slides/slide1.xml" Id="Rce8e666b8d8f44f0" /><Relationship Type="http://schemas.openxmlformats.org/officeDocument/2006/relationships/slide" Target="/ppt/slides/slide2.xml" Id="R7c86e7a91fd741c1" /><Relationship Type="http://schemas.openxmlformats.org/officeDocument/2006/relationships/slide" Target="/ppt/slides/slide3.xml" Id="Re7a3e4367cdd4a6c" /><Relationship Type="http://schemas.openxmlformats.org/officeDocument/2006/relationships/slide" Target="/ppt/slides/slide4.xml" Id="Rb5ebed1e9a2a4228" /><Relationship Type="http://schemas.openxmlformats.org/officeDocument/2006/relationships/slide" Target="/ppt/slides/slide5.xml" Id="Rb16ed2bbd55044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9aad5612844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c3f031d4949be" /><Relationship Type="http://schemas.openxmlformats.org/officeDocument/2006/relationships/theme" Target="/ppt/slideMasters/theme/theme1.xml" Id="Rcc1607166686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0c3f031d49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399562add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8732ae782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a81bafa2145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d224173bc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09d855eef41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LANDHANDELEN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LANDHANDELEN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LANDHANDELEN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LANDHANDELEN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LANDHANDELEN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LANDHANDELEN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995 567 652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LANDHANDELEN AS</a:t>
            </a:r>
          </a:p>
        </p:txBody>
      </p:sp>
    </p:spTree>
  </p:cSld>
  <p:clrMapOvr>
    <a:masterClrMapping xmlns:a="http://schemas.openxmlformats.org/drawingml/2006/main"/>
  </p:clrMapOvr>
</p:sld>
</file>