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17f3a6e9d46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78d56edcbf4741"/>
  </p:sldMasterIdLst>
  <p:sldIdLst>
    <p:sldId xmlns:r="http://schemas.openxmlformats.org/officeDocument/2006/relationships" id="256" r:id="R241eeeb9ab7c4157"/>
    <p:sldId xmlns:r="http://schemas.openxmlformats.org/officeDocument/2006/relationships" id="257" r:id="R97e5ba9cf9204c42"/>
    <p:sldId xmlns:r="http://schemas.openxmlformats.org/officeDocument/2006/relationships" id="258" r:id="R51f2f5d0bab24c85"/>
    <p:sldId xmlns:r="http://schemas.openxmlformats.org/officeDocument/2006/relationships" id="259" r:id="R2e74f2cbc3464a62"/>
    <p:sldId xmlns:r="http://schemas.openxmlformats.org/officeDocument/2006/relationships" id="260" r:id="R93b5126fb854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8d56edcbf4741" /><Relationship Type="http://schemas.openxmlformats.org/officeDocument/2006/relationships/slide" Target="/ppt/slides/slide1.xml" Id="R241eeeb9ab7c4157" /><Relationship Type="http://schemas.openxmlformats.org/officeDocument/2006/relationships/slide" Target="/ppt/slides/slide2.xml" Id="R97e5ba9cf9204c42" /><Relationship Type="http://schemas.openxmlformats.org/officeDocument/2006/relationships/slide" Target="/ppt/slides/slide3.xml" Id="R51f2f5d0bab24c85" /><Relationship Type="http://schemas.openxmlformats.org/officeDocument/2006/relationships/slide" Target="/ppt/slides/slide4.xml" Id="R2e74f2cbc3464a62" /><Relationship Type="http://schemas.openxmlformats.org/officeDocument/2006/relationships/slide" Target="/ppt/slides/slide5.xml" Id="R93b5126fb854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1097dec04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3906d2664d0e" /><Relationship Type="http://schemas.openxmlformats.org/officeDocument/2006/relationships/theme" Target="/ppt/slideMasters/theme/theme1.xml" Id="R1e1fb2cc0f3f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c23906d2664d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411738fac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108665407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caa3d1e8d4f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165029638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2020f4679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BRINKSVINGEN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BRINKSVINGEN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BRINKSVINGEN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BRINKSVINGEN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BRINKSVINGEN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BRINKSVINGEN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995 555 484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BRINKSVINGEN AS</a:t>
            </a:r>
          </a:p>
        </p:txBody>
      </p:sp>
    </p:spTree>
  </p:cSld>
  <p:clrMapOvr>
    <a:masterClrMapping xmlns:a="http://schemas.openxmlformats.org/drawingml/2006/main"/>
  </p:clrMapOvr>
</p:sld>
</file>