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5a971ba84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41ea22a104025"/>
  </p:sldMasterIdLst>
  <p:sldIdLst>
    <p:sldId xmlns:r="http://schemas.openxmlformats.org/officeDocument/2006/relationships" id="256" r:id="Rfb60404336d94934"/>
    <p:sldId xmlns:r="http://schemas.openxmlformats.org/officeDocument/2006/relationships" id="257" r:id="Reaa7904f4de74255"/>
    <p:sldId xmlns:r="http://schemas.openxmlformats.org/officeDocument/2006/relationships" id="258" r:id="R1518542bd4d64395"/>
    <p:sldId xmlns:r="http://schemas.openxmlformats.org/officeDocument/2006/relationships" id="259" r:id="R4397d24e4f4b4b75"/>
    <p:sldId xmlns:r="http://schemas.openxmlformats.org/officeDocument/2006/relationships" id="260" r:id="Rc9fe04b40be84e04"/>
    <p:sldId xmlns:r="http://schemas.openxmlformats.org/officeDocument/2006/relationships" id="261" r:id="R4b8d05d039ff4a2c"/>
    <p:sldId xmlns:r="http://schemas.openxmlformats.org/officeDocument/2006/relationships" id="262" r:id="R7a9dd23de461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41ea22a104025" /><Relationship Type="http://schemas.openxmlformats.org/officeDocument/2006/relationships/slide" Target="/ppt/slides/slide1.xml" Id="Rfb60404336d94934" /><Relationship Type="http://schemas.openxmlformats.org/officeDocument/2006/relationships/slide" Target="/ppt/slides/slide2.xml" Id="Reaa7904f4de74255" /><Relationship Type="http://schemas.openxmlformats.org/officeDocument/2006/relationships/slide" Target="/ppt/slides/slide3.xml" Id="R1518542bd4d64395" /><Relationship Type="http://schemas.openxmlformats.org/officeDocument/2006/relationships/slide" Target="/ppt/slides/slide4.xml" Id="R4397d24e4f4b4b75" /><Relationship Type="http://schemas.openxmlformats.org/officeDocument/2006/relationships/slide" Target="/ppt/slides/slide5.xml" Id="Rc9fe04b40be84e04" /><Relationship Type="http://schemas.openxmlformats.org/officeDocument/2006/relationships/slide" Target="/ppt/slides/slide6.xml" Id="R4b8d05d039ff4a2c" /><Relationship Type="http://schemas.openxmlformats.org/officeDocument/2006/relationships/slide" Target="/ppt/slides/slide7.xml" Id="R7a9dd23de461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90649f38a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29e602a84e7c" /><Relationship Type="http://schemas.openxmlformats.org/officeDocument/2006/relationships/theme" Target="/ppt/slideMasters/theme/theme1.xml" Id="Rf11a1f764298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029e602a8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32ba7bdb4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f8dbd8a22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e8b8be1b4e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b297f1930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47b3daa7c45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9c556cdfd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a50fb9f7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31 265 306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45 423 012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BRASK RUSTAD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Jerpefaret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995 555 352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