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ee20a603a943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1f8b208ab94cb0"/>
  </p:sldMasterIdLst>
  <p:sldIdLst>
    <p:sldId xmlns:r="http://schemas.openxmlformats.org/officeDocument/2006/relationships" id="256" r:id="R374481eedb244e45"/>
    <p:sldId xmlns:r="http://schemas.openxmlformats.org/officeDocument/2006/relationships" id="257" r:id="Rcb86cd337d8740bd"/>
    <p:sldId xmlns:r="http://schemas.openxmlformats.org/officeDocument/2006/relationships" id="258" r:id="R1eb4e24f65b646b2"/>
    <p:sldId xmlns:r="http://schemas.openxmlformats.org/officeDocument/2006/relationships" id="259" r:id="Re5d298c7a576454f"/>
    <p:sldId xmlns:r="http://schemas.openxmlformats.org/officeDocument/2006/relationships" id="260" r:id="R0a80b72f1e134f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f8b208ab94cb0" /><Relationship Type="http://schemas.openxmlformats.org/officeDocument/2006/relationships/slide" Target="/ppt/slides/slide1.xml" Id="R374481eedb244e45" /><Relationship Type="http://schemas.openxmlformats.org/officeDocument/2006/relationships/slide" Target="/ppt/slides/slide2.xml" Id="Rcb86cd337d8740bd" /><Relationship Type="http://schemas.openxmlformats.org/officeDocument/2006/relationships/slide" Target="/ppt/slides/slide3.xml" Id="R1eb4e24f65b646b2" /><Relationship Type="http://schemas.openxmlformats.org/officeDocument/2006/relationships/slide" Target="/ppt/slides/slide4.xml" Id="Re5d298c7a576454f" /><Relationship Type="http://schemas.openxmlformats.org/officeDocument/2006/relationships/slide" Target="/ppt/slides/slide5.xml" Id="R0a80b72f1e134f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2c01e271d4d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03e0e850f455f" /><Relationship Type="http://schemas.openxmlformats.org/officeDocument/2006/relationships/theme" Target="/ppt/slideMasters/theme/theme1.xml" Id="R752b8f0b984e46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703e0e850f45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834114dda40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e368561ee4f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3f1b2d22d4e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55454079b4b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c0ca378fd42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TEVLING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TEVLING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TEVLING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TEVLING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TEVLING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TEVLING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995 548 852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TEVLING ELEKTRO AS</a:t>
            </a:r>
          </a:p>
        </p:txBody>
      </p:sp>
    </p:spTree>
  </p:cSld>
  <p:clrMapOvr>
    <a:masterClrMapping xmlns:a="http://schemas.openxmlformats.org/drawingml/2006/main"/>
  </p:clrMapOvr>
</p:sld>
</file>